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0" r:id="rId3"/>
    <p:sldId id="257" r:id="rId4"/>
    <p:sldId id="261" r:id="rId5"/>
    <p:sldId id="265" r:id="rId6"/>
    <p:sldId id="266" r:id="rId7"/>
    <p:sldId id="268" r:id="rId8"/>
    <p:sldId id="280" r:id="rId9"/>
    <p:sldId id="281" r:id="rId10"/>
    <p:sldId id="270" r:id="rId11"/>
    <p:sldId id="271" r:id="rId12"/>
    <p:sldId id="282" r:id="rId13"/>
    <p:sldId id="277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C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2C620B-3EDF-4528-A13C-E35E1649C99B}">
  <a:tblStyle styleId="{502C620B-3EDF-4528-A13C-E35E1649C9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852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9EB0F95F-BA17-DD0D-95C7-39C6001D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:notes">
            <a:extLst>
              <a:ext uri="{FF2B5EF4-FFF2-40B4-BE49-F238E27FC236}">
                <a16:creationId xmlns:a16="http://schemas.microsoft.com/office/drawing/2014/main" id="{8C104ADE-A073-3142-1917-BADD5E560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:notes">
            <a:extLst>
              <a:ext uri="{FF2B5EF4-FFF2-40B4-BE49-F238E27FC236}">
                <a16:creationId xmlns:a16="http://schemas.microsoft.com/office/drawing/2014/main" id="{6655ADA7-5C2C-A7B7-8E91-02E8EDB39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79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6A55088C-D118-E173-5007-BA2AD8A1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:notes">
            <a:extLst>
              <a:ext uri="{FF2B5EF4-FFF2-40B4-BE49-F238E27FC236}">
                <a16:creationId xmlns:a16="http://schemas.microsoft.com/office/drawing/2014/main" id="{24DB8857-01E0-93FD-DC72-2E2CA6244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3:notes">
            <a:extLst>
              <a:ext uri="{FF2B5EF4-FFF2-40B4-BE49-F238E27FC236}">
                <a16:creationId xmlns:a16="http://schemas.microsoft.com/office/drawing/2014/main" id="{5BCB1703-5EBB-620D-4E66-B5F035275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04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51EDAB73-2E18-51C3-107D-3C4D524C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:notes">
            <a:extLst>
              <a:ext uri="{FF2B5EF4-FFF2-40B4-BE49-F238E27FC236}">
                <a16:creationId xmlns:a16="http://schemas.microsoft.com/office/drawing/2014/main" id="{ECA6D3B2-BD32-DA46-CFFC-67A138E07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3:notes">
            <a:extLst>
              <a:ext uri="{FF2B5EF4-FFF2-40B4-BE49-F238E27FC236}">
                <a16:creationId xmlns:a16="http://schemas.microsoft.com/office/drawing/2014/main" id="{BF57D96D-FC4D-FBDE-EE87-A7DD1B56D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97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-216991"/>
            <a:ext cx="18287996" cy="5360491"/>
            <a:chOff x="0" y="-57150"/>
            <a:chExt cx="4816592" cy="1411817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2961449" y="-610418"/>
            <a:ext cx="4541463" cy="5753918"/>
            <a:chOff x="0" y="-57150"/>
            <a:chExt cx="736733" cy="933422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736733" cy="876272"/>
            </a:xfrm>
            <a:custGeom>
              <a:avLst/>
              <a:gdLst/>
              <a:ahLst/>
              <a:cxnLst/>
              <a:rect l="l" t="t" r="r" b="b"/>
              <a:pathLst>
                <a:path w="736733" h="876272" extrusionOk="0">
                  <a:moveTo>
                    <a:pt x="533533" y="0"/>
                  </a:moveTo>
                  <a:lnTo>
                    <a:pt x="0" y="0"/>
                  </a:lnTo>
                  <a:lnTo>
                    <a:pt x="203200" y="876272"/>
                  </a:lnTo>
                  <a:lnTo>
                    <a:pt x="736733" y="876272"/>
                  </a:lnTo>
                  <a:lnTo>
                    <a:pt x="533533" y="0"/>
                  </a:ln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/>
          <p:nvPr/>
        </p:nvSpPr>
        <p:spPr>
          <a:xfrm>
            <a:off x="762000" y="584321"/>
            <a:ext cx="4398898" cy="804301"/>
          </a:xfrm>
          <a:custGeom>
            <a:avLst/>
            <a:gdLst/>
            <a:ahLst/>
            <a:cxnLst/>
            <a:rect l="l" t="t" r="r" b="b"/>
            <a:pathLst>
              <a:path w="1158557" h="211832" extrusionOk="0">
                <a:moveTo>
                  <a:pt x="0" y="0"/>
                </a:moveTo>
                <a:lnTo>
                  <a:pt x="1158557" y="0"/>
                </a:lnTo>
                <a:lnTo>
                  <a:pt x="1158557" y="211832"/>
                </a:lnTo>
                <a:lnTo>
                  <a:pt x="0" y="211832"/>
                </a:lnTo>
                <a:close/>
              </a:path>
            </a:pathLst>
          </a:custGeom>
          <a:solidFill>
            <a:srgbClr val="0FCB43"/>
          </a:solid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13310650" y="-1231815"/>
            <a:ext cx="3876915" cy="3303092"/>
            <a:chOff x="0" y="-57150"/>
            <a:chExt cx="1021081" cy="869950"/>
          </a:xfrm>
        </p:grpSpPr>
        <p:sp>
          <p:nvSpPr>
            <p:cNvPr id="92" name="Google Shape;92;p13"/>
            <p:cNvSpPr/>
            <p:nvPr/>
          </p:nvSpPr>
          <p:spPr>
            <a:xfrm>
              <a:off x="0" y="0"/>
              <a:ext cx="1021081" cy="538212"/>
            </a:xfrm>
            <a:custGeom>
              <a:avLst/>
              <a:gdLst/>
              <a:ahLst/>
              <a:cxnLst/>
              <a:rect l="l" t="t" r="r" b="b"/>
              <a:pathLst>
                <a:path w="1021081" h="538212" extrusionOk="0">
                  <a:moveTo>
                    <a:pt x="0" y="0"/>
                  </a:moveTo>
                  <a:lnTo>
                    <a:pt x="1021081" y="0"/>
                  </a:lnTo>
                  <a:lnTo>
                    <a:pt x="1021081" y="538212"/>
                  </a:lnTo>
                  <a:lnTo>
                    <a:pt x="0" y="538212"/>
                  </a:lnTo>
                  <a:close/>
                </a:path>
              </a:pathLst>
            </a:custGeom>
            <a:solidFill>
              <a:srgbClr val="545454">
                <a:alpha val="54901"/>
              </a:srgbClr>
            </a:solidFill>
            <a:ln>
              <a:noFill/>
            </a:ln>
          </p:spPr>
        </p:sp>
        <p:sp>
          <p:nvSpPr>
            <p:cNvPr id="93" name="Google Shape;93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14544598" y="584321"/>
            <a:ext cx="2952068" cy="804301"/>
          </a:xfrm>
          <a:custGeom>
            <a:avLst/>
            <a:gdLst/>
            <a:ahLst/>
            <a:cxnLst/>
            <a:rect l="l" t="t" r="r" b="b"/>
            <a:pathLst>
              <a:path w="777499" h="211832" extrusionOk="0">
                <a:moveTo>
                  <a:pt x="0" y="0"/>
                </a:moveTo>
                <a:lnTo>
                  <a:pt x="777499" y="0"/>
                </a:lnTo>
                <a:lnTo>
                  <a:pt x="777499" y="211832"/>
                </a:lnTo>
                <a:lnTo>
                  <a:pt x="0" y="211832"/>
                </a:lnTo>
                <a:close/>
              </a:path>
            </a:pathLst>
          </a:custGeom>
          <a:solidFill>
            <a:srgbClr val="0FCB43"/>
          </a:solid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 rot="5400000" flipH="1">
            <a:off x="13853105" y="5876215"/>
            <a:ext cx="7049919" cy="7049919"/>
          </a:xfrm>
          <a:custGeom>
            <a:avLst/>
            <a:gdLst/>
            <a:ahLst/>
            <a:cxnLst/>
            <a:rect l="l" t="t" r="r" b="b"/>
            <a:pathLst>
              <a:path w="7049919" h="7049919" extrusionOk="0">
                <a:moveTo>
                  <a:pt x="0" y="7049920"/>
                </a:moveTo>
                <a:lnTo>
                  <a:pt x="7049919" y="7049920"/>
                </a:lnTo>
                <a:lnTo>
                  <a:pt x="7049919" y="0"/>
                </a:lnTo>
                <a:lnTo>
                  <a:pt x="0" y="0"/>
                </a:lnTo>
                <a:lnTo>
                  <a:pt x="0" y="704992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6" name="Google Shape;96;p13"/>
          <p:cNvGrpSpPr/>
          <p:nvPr/>
        </p:nvGrpSpPr>
        <p:grpSpPr>
          <a:xfrm>
            <a:off x="8954947" y="8317984"/>
            <a:ext cx="7608521" cy="3303121"/>
            <a:chOff x="0" y="-57150"/>
            <a:chExt cx="2003890" cy="869950"/>
          </a:xfrm>
        </p:grpSpPr>
        <p:sp>
          <p:nvSpPr>
            <p:cNvPr id="97" name="Google Shape;97;p13"/>
            <p:cNvSpPr/>
            <p:nvPr/>
          </p:nvSpPr>
          <p:spPr>
            <a:xfrm>
              <a:off x="0" y="0"/>
              <a:ext cx="2003890" cy="44911"/>
            </a:xfrm>
            <a:custGeom>
              <a:avLst/>
              <a:gdLst/>
              <a:ahLst/>
              <a:cxnLst/>
              <a:rect l="l" t="t" r="r" b="b"/>
              <a:pathLst>
                <a:path w="2003890" h="44911" extrusionOk="0">
                  <a:moveTo>
                    <a:pt x="0" y="0"/>
                  </a:moveTo>
                  <a:lnTo>
                    <a:pt x="2003890" y="0"/>
                  </a:lnTo>
                  <a:lnTo>
                    <a:pt x="2003890" y="44911"/>
                  </a:lnTo>
                  <a:lnTo>
                    <a:pt x="0" y="4491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98" name="Google Shape;98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/>
          <p:nvPr/>
        </p:nvSpPr>
        <p:spPr>
          <a:xfrm rot="5400000">
            <a:off x="16049983" y="8292855"/>
            <a:ext cx="755865" cy="654768"/>
          </a:xfrm>
          <a:custGeom>
            <a:avLst/>
            <a:gdLst/>
            <a:ahLst/>
            <a:cxnLst/>
            <a:rect l="l" t="t" r="r" b="b"/>
            <a:pathLst>
              <a:path w="755865" h="654768" extrusionOk="0">
                <a:moveTo>
                  <a:pt x="0" y="0"/>
                </a:moveTo>
                <a:lnTo>
                  <a:pt x="755865" y="0"/>
                </a:lnTo>
                <a:lnTo>
                  <a:pt x="755865" y="654768"/>
                </a:lnTo>
                <a:lnTo>
                  <a:pt x="0" y="654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3"/>
          <p:cNvSpPr txBox="1"/>
          <p:nvPr/>
        </p:nvSpPr>
        <p:spPr>
          <a:xfrm>
            <a:off x="981834" y="5453157"/>
            <a:ext cx="17306162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0" i="0" u="none" strike="noStrike" cap="none" dirty="0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DRIVING SALES GROWTH</a:t>
            </a:r>
            <a:endParaRPr sz="10000" dirty="0"/>
          </a:p>
        </p:txBody>
      </p:sp>
      <p:sp>
        <p:nvSpPr>
          <p:cNvPr id="101" name="Google Shape;101;p13"/>
          <p:cNvSpPr/>
          <p:nvPr/>
        </p:nvSpPr>
        <p:spPr>
          <a:xfrm rot="5400000" flipH="1">
            <a:off x="-4062898" y="1388622"/>
            <a:ext cx="5044731" cy="5044731"/>
          </a:xfrm>
          <a:custGeom>
            <a:avLst/>
            <a:gdLst/>
            <a:ahLst/>
            <a:cxnLst/>
            <a:rect l="l" t="t" r="r" b="b"/>
            <a:pathLst>
              <a:path w="5044731" h="5044731" extrusionOk="0">
                <a:moveTo>
                  <a:pt x="5044732" y="0"/>
                </a:moveTo>
                <a:lnTo>
                  <a:pt x="0" y="0"/>
                </a:lnTo>
                <a:lnTo>
                  <a:pt x="0" y="5044731"/>
                </a:lnTo>
                <a:lnTo>
                  <a:pt x="5044732" y="5044731"/>
                </a:lnTo>
                <a:lnTo>
                  <a:pt x="504473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2" name="Google Shape;102;p13"/>
          <p:cNvGrpSpPr/>
          <p:nvPr/>
        </p:nvGrpSpPr>
        <p:grpSpPr>
          <a:xfrm>
            <a:off x="6141558" y="-475118"/>
            <a:ext cx="6004883" cy="5618618"/>
            <a:chOff x="0" y="-57150"/>
            <a:chExt cx="1581533" cy="1479801"/>
          </a:xfrm>
        </p:grpSpPr>
        <p:sp>
          <p:nvSpPr>
            <p:cNvPr id="103" name="Google Shape;103;p13"/>
            <p:cNvSpPr/>
            <p:nvPr/>
          </p:nvSpPr>
          <p:spPr>
            <a:xfrm>
              <a:off x="0" y="0"/>
              <a:ext cx="1581533" cy="1422651"/>
            </a:xfrm>
            <a:custGeom>
              <a:avLst/>
              <a:gdLst/>
              <a:ahLst/>
              <a:cxnLst/>
              <a:rect l="l" t="t" r="r" b="b"/>
              <a:pathLst>
                <a:path w="1581533" h="1422651" extrusionOk="0">
                  <a:moveTo>
                    <a:pt x="0" y="0"/>
                  </a:moveTo>
                  <a:lnTo>
                    <a:pt x="1581533" y="0"/>
                  </a:lnTo>
                  <a:lnTo>
                    <a:pt x="1581533" y="1422651"/>
                  </a:lnTo>
                  <a:lnTo>
                    <a:pt x="0" y="14226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6498637" y="308089"/>
            <a:ext cx="5290727" cy="3303049"/>
            <a:chOff x="0" y="-57150"/>
            <a:chExt cx="1393442" cy="869950"/>
          </a:xfrm>
        </p:grpSpPr>
        <p:sp>
          <p:nvSpPr>
            <p:cNvPr id="106" name="Google Shape;106;p13"/>
            <p:cNvSpPr/>
            <p:nvPr/>
          </p:nvSpPr>
          <p:spPr>
            <a:xfrm>
              <a:off x="0" y="0"/>
              <a:ext cx="1393442" cy="39262"/>
            </a:xfrm>
            <a:custGeom>
              <a:avLst/>
              <a:gdLst/>
              <a:ahLst/>
              <a:cxnLst/>
              <a:rect l="l" t="t" r="r" b="b"/>
              <a:pathLst>
                <a:path w="1393442" h="39262" extrusionOk="0">
                  <a:moveTo>
                    <a:pt x="0" y="0"/>
                  </a:moveTo>
                  <a:lnTo>
                    <a:pt x="1393442" y="0"/>
                  </a:lnTo>
                  <a:lnTo>
                    <a:pt x="1393442" y="39262"/>
                  </a:lnTo>
                  <a:lnTo>
                    <a:pt x="0" y="39262"/>
                  </a:lnTo>
                  <a:close/>
                </a:path>
              </a:pathLst>
            </a:custGeom>
            <a:solidFill>
              <a:srgbClr val="C9C9C9">
                <a:alpha val="49803"/>
              </a:srgbClr>
            </a:solidFill>
            <a:ln>
              <a:noFill/>
            </a:ln>
          </p:spPr>
        </p:sp>
        <p:sp>
          <p:nvSpPr>
            <p:cNvPr id="107" name="Google Shape;107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6498637" y="3693998"/>
            <a:ext cx="5290727" cy="3303049"/>
            <a:chOff x="0" y="-57150"/>
            <a:chExt cx="1393442" cy="869950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1393442" cy="39262"/>
            </a:xfrm>
            <a:custGeom>
              <a:avLst/>
              <a:gdLst/>
              <a:ahLst/>
              <a:cxnLst/>
              <a:rect l="l" t="t" r="r" b="b"/>
              <a:pathLst>
                <a:path w="1393442" h="39262" extrusionOk="0">
                  <a:moveTo>
                    <a:pt x="0" y="0"/>
                  </a:moveTo>
                  <a:lnTo>
                    <a:pt x="1393442" y="0"/>
                  </a:lnTo>
                  <a:lnTo>
                    <a:pt x="1393442" y="39262"/>
                  </a:lnTo>
                  <a:lnTo>
                    <a:pt x="0" y="39262"/>
                  </a:lnTo>
                  <a:close/>
                </a:path>
              </a:pathLst>
            </a:custGeom>
            <a:solidFill>
              <a:srgbClr val="C9C9C9">
                <a:alpha val="49803"/>
              </a:srgbClr>
            </a:solidFill>
            <a:ln>
              <a:noFill/>
            </a:ln>
          </p:spPr>
        </p:sp>
        <p:sp>
          <p:nvSpPr>
            <p:cNvPr id="110" name="Google Shape;110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6498637" y="2565362"/>
            <a:ext cx="5290727" cy="3303049"/>
            <a:chOff x="0" y="-57150"/>
            <a:chExt cx="1393442" cy="869950"/>
          </a:xfrm>
        </p:grpSpPr>
        <p:sp>
          <p:nvSpPr>
            <p:cNvPr id="112" name="Google Shape;112;p13"/>
            <p:cNvSpPr/>
            <p:nvPr/>
          </p:nvSpPr>
          <p:spPr>
            <a:xfrm>
              <a:off x="0" y="0"/>
              <a:ext cx="1393442" cy="39262"/>
            </a:xfrm>
            <a:custGeom>
              <a:avLst/>
              <a:gdLst/>
              <a:ahLst/>
              <a:cxnLst/>
              <a:rect l="l" t="t" r="r" b="b"/>
              <a:pathLst>
                <a:path w="1393442" h="39262" extrusionOk="0">
                  <a:moveTo>
                    <a:pt x="0" y="0"/>
                  </a:moveTo>
                  <a:lnTo>
                    <a:pt x="1393442" y="0"/>
                  </a:lnTo>
                  <a:lnTo>
                    <a:pt x="1393442" y="39262"/>
                  </a:lnTo>
                  <a:lnTo>
                    <a:pt x="0" y="39262"/>
                  </a:lnTo>
                  <a:close/>
                </a:path>
              </a:pathLst>
            </a:custGeom>
            <a:solidFill>
              <a:srgbClr val="C9C9C9">
                <a:alpha val="49803"/>
              </a:srgbClr>
            </a:solidFill>
            <a:ln>
              <a:noFill/>
            </a:ln>
          </p:spPr>
        </p:sp>
        <p:sp>
          <p:nvSpPr>
            <p:cNvPr id="113" name="Google Shape;113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6498637" y="1436725"/>
            <a:ext cx="5290727" cy="3303049"/>
            <a:chOff x="0" y="-57150"/>
            <a:chExt cx="1393442" cy="869950"/>
          </a:xfrm>
        </p:grpSpPr>
        <p:sp>
          <p:nvSpPr>
            <p:cNvPr id="115" name="Google Shape;115;p13"/>
            <p:cNvSpPr/>
            <p:nvPr/>
          </p:nvSpPr>
          <p:spPr>
            <a:xfrm>
              <a:off x="0" y="0"/>
              <a:ext cx="1393442" cy="39262"/>
            </a:xfrm>
            <a:custGeom>
              <a:avLst/>
              <a:gdLst/>
              <a:ahLst/>
              <a:cxnLst/>
              <a:rect l="l" t="t" r="r" b="b"/>
              <a:pathLst>
                <a:path w="1393442" h="39262" extrusionOk="0">
                  <a:moveTo>
                    <a:pt x="0" y="0"/>
                  </a:moveTo>
                  <a:lnTo>
                    <a:pt x="1393442" y="0"/>
                  </a:lnTo>
                  <a:lnTo>
                    <a:pt x="1393442" y="39262"/>
                  </a:lnTo>
                  <a:lnTo>
                    <a:pt x="0" y="39262"/>
                  </a:lnTo>
                  <a:close/>
                </a:path>
              </a:pathLst>
            </a:custGeom>
            <a:solidFill>
              <a:srgbClr val="C9C9C9">
                <a:alpha val="49803"/>
              </a:srgbClr>
            </a:solidFill>
            <a:ln>
              <a:noFill/>
            </a:ln>
          </p:spPr>
        </p:sp>
        <p:sp>
          <p:nvSpPr>
            <p:cNvPr id="116" name="Google Shape;116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3"/>
          <p:cNvSpPr txBox="1"/>
          <p:nvPr/>
        </p:nvSpPr>
        <p:spPr>
          <a:xfrm>
            <a:off x="981834" y="7408446"/>
            <a:ext cx="8832726" cy="204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545454"/>
                </a:solidFill>
                <a:latin typeface="Poppins Medium"/>
                <a:cs typeface="Poppins Medium"/>
                <a:sym typeface="Poppins Medium"/>
              </a:rPr>
              <a:t>With Data</a:t>
            </a:r>
            <a:endParaRPr sz="12000" dirty="0"/>
          </a:p>
        </p:txBody>
      </p:sp>
      <p:sp>
        <p:nvSpPr>
          <p:cNvPr id="118" name="Google Shape;118;p13"/>
          <p:cNvSpPr txBox="1"/>
          <p:nvPr/>
        </p:nvSpPr>
        <p:spPr>
          <a:xfrm>
            <a:off x="14853700" y="727391"/>
            <a:ext cx="2333865" cy="54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JUN 20 202</a:t>
            </a:r>
            <a:r>
              <a:rPr lang="en-US" sz="27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</a:t>
            </a:r>
            <a:endParaRPr lang="en-US" sz="2700" b="0" i="0" u="none" strike="noStrike" cap="none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762000" y="727391"/>
            <a:ext cx="4398898" cy="54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VASAVI ENTERPRISE</a:t>
            </a:r>
            <a:endParaRPr lang="en-US" dirty="0"/>
          </a:p>
        </p:txBody>
      </p:sp>
      <p:grpSp>
        <p:nvGrpSpPr>
          <p:cNvPr id="120" name="Google Shape;120;p13"/>
          <p:cNvGrpSpPr/>
          <p:nvPr/>
        </p:nvGrpSpPr>
        <p:grpSpPr>
          <a:xfrm rot="992741">
            <a:off x="13908346" y="2512598"/>
            <a:ext cx="3479114" cy="3723734"/>
            <a:chOff x="0" y="-57150"/>
            <a:chExt cx="812800" cy="869950"/>
          </a:xfrm>
        </p:grpSpPr>
        <p:sp>
          <p:nvSpPr>
            <p:cNvPr id="121" name="Google Shape;121;p13"/>
            <p:cNvSpPr/>
            <p:nvPr/>
          </p:nvSpPr>
          <p:spPr>
            <a:xfrm>
              <a:off x="0" y="0"/>
              <a:ext cx="43462" cy="640739"/>
            </a:xfrm>
            <a:custGeom>
              <a:avLst/>
              <a:gdLst/>
              <a:ahLst/>
              <a:cxnLst/>
              <a:rect l="l" t="t" r="r" b="b"/>
              <a:pathLst>
                <a:path w="43462" h="640739" extrusionOk="0">
                  <a:moveTo>
                    <a:pt x="0" y="0"/>
                  </a:moveTo>
                  <a:lnTo>
                    <a:pt x="43462" y="0"/>
                  </a:lnTo>
                  <a:lnTo>
                    <a:pt x="43462" y="640739"/>
                  </a:lnTo>
                  <a:lnTo>
                    <a:pt x="0" y="640739"/>
                  </a:lnTo>
                  <a:close/>
                </a:path>
              </a:pathLst>
            </a:custGeom>
            <a:solidFill>
              <a:srgbClr val="545454">
                <a:alpha val="54901"/>
              </a:srgbClr>
            </a:solidFill>
            <a:ln>
              <a:noFill/>
            </a:ln>
          </p:spPr>
        </p:sp>
        <p:sp>
          <p:nvSpPr>
            <p:cNvPr id="122" name="Google Shape;122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3"/>
          <p:cNvGrpSpPr/>
          <p:nvPr/>
        </p:nvGrpSpPr>
        <p:grpSpPr>
          <a:xfrm rot="-1293843">
            <a:off x="16120221" y="2177133"/>
            <a:ext cx="3479100" cy="3723734"/>
            <a:chOff x="0" y="-57150"/>
            <a:chExt cx="812800" cy="869950"/>
          </a:xfrm>
        </p:grpSpPr>
        <p:sp>
          <p:nvSpPr>
            <p:cNvPr id="124" name="Google Shape;124;p13"/>
            <p:cNvSpPr/>
            <p:nvPr/>
          </p:nvSpPr>
          <p:spPr>
            <a:xfrm>
              <a:off x="0" y="0"/>
              <a:ext cx="56846" cy="640739"/>
            </a:xfrm>
            <a:custGeom>
              <a:avLst/>
              <a:gdLst/>
              <a:ahLst/>
              <a:cxnLst/>
              <a:rect l="l" t="t" r="r" b="b"/>
              <a:pathLst>
                <a:path w="56846" h="640739" extrusionOk="0">
                  <a:moveTo>
                    <a:pt x="0" y="0"/>
                  </a:moveTo>
                  <a:lnTo>
                    <a:pt x="56846" y="0"/>
                  </a:lnTo>
                  <a:lnTo>
                    <a:pt x="56846" y="640739"/>
                  </a:lnTo>
                  <a:lnTo>
                    <a:pt x="0" y="640739"/>
                  </a:lnTo>
                  <a:close/>
                </a:path>
              </a:pathLst>
            </a:custGeom>
            <a:solidFill>
              <a:srgbClr val="EAEAEB">
                <a:alpha val="54901"/>
              </a:srgbClr>
            </a:solidFill>
            <a:ln>
              <a:noFill/>
            </a:ln>
          </p:spPr>
        </p:sp>
        <p:sp>
          <p:nvSpPr>
            <p:cNvPr id="125" name="Google Shape;125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3"/>
          <p:cNvSpPr/>
          <p:nvPr/>
        </p:nvSpPr>
        <p:spPr>
          <a:xfrm rot="992741">
            <a:off x="14480243" y="2058450"/>
            <a:ext cx="186035" cy="303113"/>
          </a:xfrm>
          <a:custGeom>
            <a:avLst/>
            <a:gdLst/>
            <a:ahLst/>
            <a:cxnLst/>
            <a:rect l="l" t="t" r="r" b="b"/>
            <a:pathLst>
              <a:path w="186035" h="303113" extrusionOk="0">
                <a:moveTo>
                  <a:pt x="0" y="0"/>
                </a:moveTo>
                <a:lnTo>
                  <a:pt x="186035" y="0"/>
                </a:lnTo>
                <a:lnTo>
                  <a:pt x="186035" y="303113"/>
                </a:lnTo>
                <a:lnTo>
                  <a:pt x="0" y="303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3"/>
          <p:cNvSpPr/>
          <p:nvPr/>
        </p:nvSpPr>
        <p:spPr>
          <a:xfrm rot="-1293843">
            <a:off x="15565952" y="2745703"/>
            <a:ext cx="244070" cy="397670"/>
          </a:xfrm>
          <a:custGeom>
            <a:avLst/>
            <a:gdLst/>
            <a:ahLst/>
            <a:cxnLst/>
            <a:rect l="l" t="t" r="r" b="b"/>
            <a:pathLst>
              <a:path w="244070" h="397670" extrusionOk="0">
                <a:moveTo>
                  <a:pt x="0" y="0"/>
                </a:moveTo>
                <a:lnTo>
                  <a:pt x="244070" y="0"/>
                </a:lnTo>
                <a:lnTo>
                  <a:pt x="244070" y="397670"/>
                </a:lnTo>
                <a:lnTo>
                  <a:pt x="0" y="397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CB43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7"/>
          <p:cNvPicPr preferRelativeResize="0"/>
          <p:nvPr/>
        </p:nvPicPr>
        <p:blipFill rotWithShape="1">
          <a:blip r:embed="rId3">
            <a:alphaModFix/>
          </a:blip>
          <a:srcRect l="23951" r="23950"/>
          <a:stretch/>
        </p:blipFill>
        <p:spPr>
          <a:xfrm>
            <a:off x="10249180" y="0"/>
            <a:ext cx="803882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27"/>
          <p:cNvGrpSpPr/>
          <p:nvPr/>
        </p:nvGrpSpPr>
        <p:grpSpPr>
          <a:xfrm>
            <a:off x="0" y="1603408"/>
            <a:ext cx="10249180" cy="2479985"/>
            <a:chOff x="0" y="-57150"/>
            <a:chExt cx="3595294" cy="869950"/>
          </a:xfrm>
        </p:grpSpPr>
        <p:sp>
          <p:nvSpPr>
            <p:cNvPr id="608" name="Google Shape;608;p27"/>
            <p:cNvSpPr/>
            <p:nvPr/>
          </p:nvSpPr>
          <p:spPr>
            <a:xfrm>
              <a:off x="0" y="0"/>
              <a:ext cx="3595294" cy="432715"/>
            </a:xfrm>
            <a:custGeom>
              <a:avLst/>
              <a:gdLst/>
              <a:ahLst/>
              <a:cxnLst/>
              <a:rect l="l" t="t" r="r" b="b"/>
              <a:pathLst>
                <a:path w="3595294" h="432715" extrusionOk="0">
                  <a:moveTo>
                    <a:pt x="0" y="0"/>
                  </a:moveTo>
                  <a:lnTo>
                    <a:pt x="3595294" y="0"/>
                  </a:lnTo>
                  <a:lnTo>
                    <a:pt x="3595294" y="432715"/>
                  </a:lnTo>
                  <a:lnTo>
                    <a:pt x="0" y="4327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09" name="Google Shape;609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27"/>
          <p:cNvSpPr/>
          <p:nvPr/>
        </p:nvSpPr>
        <p:spPr>
          <a:xfrm flipH="1">
            <a:off x="10142596" y="7858216"/>
            <a:ext cx="6238657" cy="7104061"/>
          </a:xfrm>
          <a:custGeom>
            <a:avLst/>
            <a:gdLst/>
            <a:ahLst/>
            <a:cxnLst/>
            <a:rect l="l" t="t" r="r" b="b"/>
            <a:pathLst>
              <a:path w="6238657" h="7104061" extrusionOk="0">
                <a:moveTo>
                  <a:pt x="6238657" y="0"/>
                </a:moveTo>
                <a:lnTo>
                  <a:pt x="0" y="0"/>
                </a:lnTo>
                <a:lnTo>
                  <a:pt x="0" y="7104061"/>
                </a:lnTo>
                <a:lnTo>
                  <a:pt x="6238657" y="7104061"/>
                </a:lnTo>
                <a:lnTo>
                  <a:pt x="623865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1" name="Google Shape;611;p27"/>
          <p:cNvSpPr/>
          <p:nvPr/>
        </p:nvSpPr>
        <p:spPr>
          <a:xfrm rot="-5400000" flipH="1">
            <a:off x="16325734" y="-5216443"/>
            <a:ext cx="6238657" cy="7104061"/>
          </a:xfrm>
          <a:custGeom>
            <a:avLst/>
            <a:gdLst/>
            <a:ahLst/>
            <a:cxnLst/>
            <a:rect l="l" t="t" r="r" b="b"/>
            <a:pathLst>
              <a:path w="6238657" h="7104061" extrusionOk="0">
                <a:moveTo>
                  <a:pt x="6238657" y="0"/>
                </a:moveTo>
                <a:lnTo>
                  <a:pt x="0" y="0"/>
                </a:lnTo>
                <a:lnTo>
                  <a:pt x="0" y="7104061"/>
                </a:lnTo>
                <a:lnTo>
                  <a:pt x="6238657" y="7104061"/>
                </a:lnTo>
                <a:lnTo>
                  <a:pt x="623865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2" name="Google Shape;612;p27"/>
          <p:cNvSpPr txBox="1"/>
          <p:nvPr/>
        </p:nvSpPr>
        <p:spPr>
          <a:xfrm>
            <a:off x="799227" y="3109335"/>
            <a:ext cx="8650727" cy="519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882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/>
          </a:p>
        </p:txBody>
      </p:sp>
      <p:sp>
        <p:nvSpPr>
          <p:cNvPr id="613" name="Google Shape;613;p27"/>
          <p:cNvSpPr txBox="1"/>
          <p:nvPr/>
        </p:nvSpPr>
        <p:spPr>
          <a:xfrm>
            <a:off x="684370" y="1859941"/>
            <a:ext cx="8880440" cy="102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02"/>
              </a:lnSpc>
            </a:pPr>
            <a:r>
              <a:rPr lang="en-IN" sz="6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Segment Distribution</a:t>
            </a:r>
            <a:endParaRPr sz="6000" dirty="0"/>
          </a:p>
        </p:txBody>
      </p:sp>
      <p:sp>
        <p:nvSpPr>
          <p:cNvPr id="614" name="Google Shape;614;p27"/>
          <p:cNvSpPr txBox="1"/>
          <p:nvPr/>
        </p:nvSpPr>
        <p:spPr>
          <a:xfrm>
            <a:off x="106585" y="8411510"/>
            <a:ext cx="10036011" cy="58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 Distribution by year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8"/>
          <p:cNvSpPr/>
          <p:nvPr/>
        </p:nvSpPr>
        <p:spPr>
          <a:xfrm>
            <a:off x="-1371367" y="8386285"/>
            <a:ext cx="3623828" cy="3623828"/>
          </a:xfrm>
          <a:custGeom>
            <a:avLst/>
            <a:gdLst/>
            <a:ahLst/>
            <a:cxnLst/>
            <a:rect l="l" t="t" r="r" b="b"/>
            <a:pathLst>
              <a:path w="3623828" h="3623828" extrusionOk="0">
                <a:moveTo>
                  <a:pt x="0" y="0"/>
                </a:moveTo>
                <a:lnTo>
                  <a:pt x="3623828" y="0"/>
                </a:lnTo>
                <a:lnTo>
                  <a:pt x="3623828" y="3623827"/>
                </a:lnTo>
                <a:lnTo>
                  <a:pt x="0" y="3623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0" name="Google Shape;620;p28"/>
          <p:cNvSpPr/>
          <p:nvPr/>
        </p:nvSpPr>
        <p:spPr>
          <a:xfrm>
            <a:off x="16700194" y="477189"/>
            <a:ext cx="3450853" cy="3450853"/>
          </a:xfrm>
          <a:custGeom>
            <a:avLst/>
            <a:gdLst/>
            <a:ahLst/>
            <a:cxnLst/>
            <a:rect l="l" t="t" r="r" b="b"/>
            <a:pathLst>
              <a:path w="3450853" h="3450853" extrusionOk="0">
                <a:moveTo>
                  <a:pt x="0" y="0"/>
                </a:moveTo>
                <a:lnTo>
                  <a:pt x="3450853" y="0"/>
                </a:lnTo>
                <a:lnTo>
                  <a:pt x="3450853" y="3450853"/>
                </a:lnTo>
                <a:lnTo>
                  <a:pt x="0" y="34508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21" name="Google Shape;621;p28"/>
          <p:cNvGrpSpPr/>
          <p:nvPr/>
        </p:nvGrpSpPr>
        <p:grpSpPr>
          <a:xfrm>
            <a:off x="440547" y="2775135"/>
            <a:ext cx="17406907" cy="7018726"/>
            <a:chOff x="0" y="-57150"/>
            <a:chExt cx="4584535" cy="1848553"/>
          </a:xfrm>
        </p:grpSpPr>
        <p:sp>
          <p:nvSpPr>
            <p:cNvPr id="622" name="Google Shape;622;p28"/>
            <p:cNvSpPr/>
            <p:nvPr/>
          </p:nvSpPr>
          <p:spPr>
            <a:xfrm>
              <a:off x="0" y="0"/>
              <a:ext cx="4584535" cy="1791403"/>
            </a:xfrm>
            <a:custGeom>
              <a:avLst/>
              <a:gdLst/>
              <a:ahLst/>
              <a:cxnLst/>
              <a:rect l="l" t="t" r="r" b="b"/>
              <a:pathLst>
                <a:path w="4584535" h="1791403" extrusionOk="0">
                  <a:moveTo>
                    <a:pt x="14677" y="0"/>
                  </a:moveTo>
                  <a:lnTo>
                    <a:pt x="4569858" y="0"/>
                  </a:lnTo>
                  <a:cubicBezTo>
                    <a:pt x="4577964" y="0"/>
                    <a:pt x="4584535" y="6571"/>
                    <a:pt x="4584535" y="14677"/>
                  </a:cubicBezTo>
                  <a:lnTo>
                    <a:pt x="4584535" y="1776726"/>
                  </a:lnTo>
                  <a:cubicBezTo>
                    <a:pt x="4584535" y="1784832"/>
                    <a:pt x="4577964" y="1791403"/>
                    <a:pt x="4569858" y="1791403"/>
                  </a:cubicBezTo>
                  <a:lnTo>
                    <a:pt x="14677" y="1791403"/>
                  </a:lnTo>
                  <a:cubicBezTo>
                    <a:pt x="6571" y="1791403"/>
                    <a:pt x="0" y="1784832"/>
                    <a:pt x="0" y="1776726"/>
                  </a:cubicBezTo>
                  <a:lnTo>
                    <a:pt x="0" y="14677"/>
                  </a:lnTo>
                  <a:cubicBezTo>
                    <a:pt x="0" y="6571"/>
                    <a:pt x="6571" y="0"/>
                    <a:pt x="14677" y="0"/>
                  </a:cubicBezTo>
                  <a:close/>
                </a:path>
              </a:pathLst>
            </a:custGeom>
            <a:solidFill>
              <a:srgbClr val="FFFFFF">
                <a:alpha val="42352"/>
              </a:srgbClr>
            </a:solidFill>
            <a:ln w="38100" cap="flat" cmpd="sng">
              <a:solidFill>
                <a:srgbClr val="EAEAEB">
                  <a:alpha val="4235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28"/>
          <p:cNvSpPr/>
          <p:nvPr/>
        </p:nvSpPr>
        <p:spPr>
          <a:xfrm>
            <a:off x="440547" y="1861081"/>
            <a:ext cx="17406907" cy="7932780"/>
          </a:xfrm>
          <a:custGeom>
            <a:avLst/>
            <a:gdLst/>
            <a:ahLst/>
            <a:cxnLst/>
            <a:rect l="l" t="t" r="r" b="b"/>
            <a:pathLst>
              <a:path w="4584535" h="1791403" extrusionOk="0">
                <a:moveTo>
                  <a:pt x="14677" y="0"/>
                </a:moveTo>
                <a:lnTo>
                  <a:pt x="4569858" y="0"/>
                </a:lnTo>
                <a:cubicBezTo>
                  <a:pt x="4577964" y="0"/>
                  <a:pt x="4584535" y="6571"/>
                  <a:pt x="4584535" y="14677"/>
                </a:cubicBezTo>
                <a:lnTo>
                  <a:pt x="4584535" y="1776726"/>
                </a:lnTo>
                <a:cubicBezTo>
                  <a:pt x="4584535" y="1784832"/>
                  <a:pt x="4577964" y="1791403"/>
                  <a:pt x="4569858" y="1791403"/>
                </a:cubicBezTo>
                <a:lnTo>
                  <a:pt x="14677" y="1791403"/>
                </a:lnTo>
                <a:cubicBezTo>
                  <a:pt x="6571" y="1791403"/>
                  <a:pt x="0" y="1784832"/>
                  <a:pt x="0" y="1776726"/>
                </a:cubicBezTo>
                <a:lnTo>
                  <a:pt x="0" y="14677"/>
                </a:lnTo>
                <a:cubicBezTo>
                  <a:pt x="0" y="6571"/>
                  <a:pt x="6571" y="0"/>
                  <a:pt x="14677" y="0"/>
                </a:cubicBezTo>
                <a:close/>
              </a:path>
            </a:pathLst>
          </a:custGeom>
          <a:solidFill>
            <a:srgbClr val="F4F4F5"/>
          </a:solidFill>
          <a:ln w="38100" cap="flat" cmpd="sng">
            <a:solidFill>
              <a:srgbClr val="0FC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8"/>
          <p:cNvSpPr txBox="1"/>
          <p:nvPr/>
        </p:nvSpPr>
        <p:spPr>
          <a:xfrm>
            <a:off x="1828052" y="174369"/>
            <a:ext cx="13761038" cy="11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01"/>
              </a:lnSpc>
            </a:pPr>
            <a:r>
              <a:rPr lang="en-IN" sz="7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Segment Distribution by Year</a:t>
            </a:r>
            <a:endParaRPr sz="7000" b="1" dirty="0">
              <a:solidFill>
                <a:srgbClr val="0FCB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53224-E48B-27F6-CDC8-DF3CA68EE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2" y="3928042"/>
            <a:ext cx="8088240" cy="5055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CB998-50BD-FFC5-5223-13D572ABC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748" y="2501126"/>
            <a:ext cx="8088240" cy="5055150"/>
          </a:xfrm>
          <a:prstGeom prst="rect">
            <a:avLst/>
          </a:prstGeom>
        </p:spPr>
      </p:pic>
      <p:grpSp>
        <p:nvGrpSpPr>
          <p:cNvPr id="10" name="Google Shape;485;p25">
            <a:extLst>
              <a:ext uri="{FF2B5EF4-FFF2-40B4-BE49-F238E27FC236}">
                <a16:creationId xmlns:a16="http://schemas.microsoft.com/office/drawing/2014/main" id="{12F2BCF1-6F2C-8D6F-7A78-E42C9C5049BC}"/>
              </a:ext>
            </a:extLst>
          </p:cNvPr>
          <p:cNvGrpSpPr/>
          <p:nvPr/>
        </p:nvGrpSpPr>
        <p:grpSpPr>
          <a:xfrm>
            <a:off x="492562" y="3279614"/>
            <a:ext cx="4210254" cy="3886116"/>
            <a:chOff x="0" y="-57150"/>
            <a:chExt cx="812800" cy="869950"/>
          </a:xfrm>
        </p:grpSpPr>
        <p:sp>
          <p:nvSpPr>
            <p:cNvPr id="11" name="Google Shape;486;p25">
              <a:extLst>
                <a:ext uri="{FF2B5EF4-FFF2-40B4-BE49-F238E27FC236}">
                  <a16:creationId xmlns:a16="http://schemas.microsoft.com/office/drawing/2014/main" id="{A4670CF6-4307-B5BA-6E29-CECFD61EBB97}"/>
                </a:ext>
              </a:extLst>
            </p:cNvPr>
            <p:cNvSpPr/>
            <p:nvPr/>
          </p:nvSpPr>
          <p:spPr>
            <a:xfrm>
              <a:off x="0" y="0"/>
              <a:ext cx="634651" cy="122125"/>
            </a:xfrm>
            <a:custGeom>
              <a:avLst/>
              <a:gdLst/>
              <a:ahLst/>
              <a:cxnLst/>
              <a:rect l="l" t="t" r="r" b="b"/>
              <a:pathLst>
                <a:path w="634651" h="122125" extrusionOk="0">
                  <a:moveTo>
                    <a:pt x="0" y="0"/>
                  </a:moveTo>
                  <a:lnTo>
                    <a:pt x="634651" y="0"/>
                  </a:lnTo>
                  <a:lnTo>
                    <a:pt x="634651" y="122125"/>
                  </a:lnTo>
                  <a:lnTo>
                    <a:pt x="0" y="122125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12" name="Google Shape;487;p25">
              <a:extLst>
                <a:ext uri="{FF2B5EF4-FFF2-40B4-BE49-F238E27FC236}">
                  <a16:creationId xmlns:a16="http://schemas.microsoft.com/office/drawing/2014/main" id="{8902A441-AA15-B768-B881-DBF1BBD6152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465;p25">
            <a:extLst>
              <a:ext uri="{FF2B5EF4-FFF2-40B4-BE49-F238E27FC236}">
                <a16:creationId xmlns:a16="http://schemas.microsoft.com/office/drawing/2014/main" id="{A217958E-CE10-CD0A-A89F-1E4371407EB7}"/>
              </a:ext>
            </a:extLst>
          </p:cNvPr>
          <p:cNvSpPr txBox="1"/>
          <p:nvPr/>
        </p:nvSpPr>
        <p:spPr>
          <a:xfrm>
            <a:off x="386445" y="3512553"/>
            <a:ext cx="33649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202</a:t>
            </a:r>
            <a:r>
              <a:rPr lang="en-US" sz="3000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lang="en-US" sz="3000" b="0" i="0" u="none" strike="noStrike" cap="none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14" name="Google Shape;485;p25">
            <a:extLst>
              <a:ext uri="{FF2B5EF4-FFF2-40B4-BE49-F238E27FC236}">
                <a16:creationId xmlns:a16="http://schemas.microsoft.com/office/drawing/2014/main" id="{06E7C138-3B9D-9FF5-B886-8AC858D569D3}"/>
              </a:ext>
            </a:extLst>
          </p:cNvPr>
          <p:cNvGrpSpPr/>
          <p:nvPr/>
        </p:nvGrpSpPr>
        <p:grpSpPr>
          <a:xfrm>
            <a:off x="14096695" y="7378819"/>
            <a:ext cx="4210254" cy="3886116"/>
            <a:chOff x="0" y="-57150"/>
            <a:chExt cx="812800" cy="869950"/>
          </a:xfrm>
        </p:grpSpPr>
        <p:sp>
          <p:nvSpPr>
            <p:cNvPr id="15" name="Google Shape;486;p25">
              <a:extLst>
                <a:ext uri="{FF2B5EF4-FFF2-40B4-BE49-F238E27FC236}">
                  <a16:creationId xmlns:a16="http://schemas.microsoft.com/office/drawing/2014/main" id="{DAB8DEF5-9B34-EE2E-B8E9-66917E066B16}"/>
                </a:ext>
              </a:extLst>
            </p:cNvPr>
            <p:cNvSpPr/>
            <p:nvPr/>
          </p:nvSpPr>
          <p:spPr>
            <a:xfrm>
              <a:off x="0" y="0"/>
              <a:ext cx="634651" cy="122125"/>
            </a:xfrm>
            <a:custGeom>
              <a:avLst/>
              <a:gdLst/>
              <a:ahLst/>
              <a:cxnLst/>
              <a:rect l="l" t="t" r="r" b="b"/>
              <a:pathLst>
                <a:path w="634651" h="122125" extrusionOk="0">
                  <a:moveTo>
                    <a:pt x="0" y="0"/>
                  </a:moveTo>
                  <a:lnTo>
                    <a:pt x="634651" y="0"/>
                  </a:lnTo>
                  <a:lnTo>
                    <a:pt x="634651" y="122125"/>
                  </a:lnTo>
                  <a:lnTo>
                    <a:pt x="0" y="122125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16" name="Google Shape;487;p25">
              <a:extLst>
                <a:ext uri="{FF2B5EF4-FFF2-40B4-BE49-F238E27FC236}">
                  <a16:creationId xmlns:a16="http://schemas.microsoft.com/office/drawing/2014/main" id="{F2ADC95A-BF05-846D-A83D-67E77454FFD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465;p25">
            <a:extLst>
              <a:ext uri="{FF2B5EF4-FFF2-40B4-BE49-F238E27FC236}">
                <a16:creationId xmlns:a16="http://schemas.microsoft.com/office/drawing/2014/main" id="{B5B35978-4CBA-661B-8A18-76B65C50E5C9}"/>
              </a:ext>
            </a:extLst>
          </p:cNvPr>
          <p:cNvSpPr txBox="1"/>
          <p:nvPr/>
        </p:nvSpPr>
        <p:spPr>
          <a:xfrm>
            <a:off x="13990578" y="7611758"/>
            <a:ext cx="33649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2024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618">
          <a:extLst>
            <a:ext uri="{FF2B5EF4-FFF2-40B4-BE49-F238E27FC236}">
              <a16:creationId xmlns:a16="http://schemas.microsoft.com/office/drawing/2014/main" id="{B2AA3141-E204-AA00-37DF-815805155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8">
            <a:extLst>
              <a:ext uri="{FF2B5EF4-FFF2-40B4-BE49-F238E27FC236}">
                <a16:creationId xmlns:a16="http://schemas.microsoft.com/office/drawing/2014/main" id="{67D61096-94E4-AE84-B4F4-748F30C3DAE2}"/>
              </a:ext>
            </a:extLst>
          </p:cNvPr>
          <p:cNvSpPr/>
          <p:nvPr/>
        </p:nvSpPr>
        <p:spPr>
          <a:xfrm>
            <a:off x="-1371367" y="8386285"/>
            <a:ext cx="3623828" cy="3623828"/>
          </a:xfrm>
          <a:custGeom>
            <a:avLst/>
            <a:gdLst/>
            <a:ahLst/>
            <a:cxnLst/>
            <a:rect l="l" t="t" r="r" b="b"/>
            <a:pathLst>
              <a:path w="3623828" h="3623828" extrusionOk="0">
                <a:moveTo>
                  <a:pt x="0" y="0"/>
                </a:moveTo>
                <a:lnTo>
                  <a:pt x="3623828" y="0"/>
                </a:lnTo>
                <a:lnTo>
                  <a:pt x="3623828" y="3623827"/>
                </a:lnTo>
                <a:lnTo>
                  <a:pt x="0" y="3623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0" name="Google Shape;620;p28">
            <a:extLst>
              <a:ext uri="{FF2B5EF4-FFF2-40B4-BE49-F238E27FC236}">
                <a16:creationId xmlns:a16="http://schemas.microsoft.com/office/drawing/2014/main" id="{9B094859-F447-AC5E-B990-6BB047A485D5}"/>
              </a:ext>
            </a:extLst>
          </p:cNvPr>
          <p:cNvSpPr/>
          <p:nvPr/>
        </p:nvSpPr>
        <p:spPr>
          <a:xfrm>
            <a:off x="16700194" y="477189"/>
            <a:ext cx="3450853" cy="3450853"/>
          </a:xfrm>
          <a:custGeom>
            <a:avLst/>
            <a:gdLst/>
            <a:ahLst/>
            <a:cxnLst/>
            <a:rect l="l" t="t" r="r" b="b"/>
            <a:pathLst>
              <a:path w="3450853" h="3450853" extrusionOk="0">
                <a:moveTo>
                  <a:pt x="0" y="0"/>
                </a:moveTo>
                <a:lnTo>
                  <a:pt x="3450853" y="0"/>
                </a:lnTo>
                <a:lnTo>
                  <a:pt x="3450853" y="3450853"/>
                </a:lnTo>
                <a:lnTo>
                  <a:pt x="0" y="34508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21" name="Google Shape;621;p28">
            <a:extLst>
              <a:ext uri="{FF2B5EF4-FFF2-40B4-BE49-F238E27FC236}">
                <a16:creationId xmlns:a16="http://schemas.microsoft.com/office/drawing/2014/main" id="{96DE9F3C-1A90-0A82-9693-DFDFB6175D2F}"/>
              </a:ext>
            </a:extLst>
          </p:cNvPr>
          <p:cNvGrpSpPr/>
          <p:nvPr/>
        </p:nvGrpSpPr>
        <p:grpSpPr>
          <a:xfrm>
            <a:off x="440547" y="2775135"/>
            <a:ext cx="17406907" cy="7018726"/>
            <a:chOff x="0" y="-57150"/>
            <a:chExt cx="4584535" cy="1848553"/>
          </a:xfrm>
        </p:grpSpPr>
        <p:sp>
          <p:nvSpPr>
            <p:cNvPr id="622" name="Google Shape;622;p28">
              <a:extLst>
                <a:ext uri="{FF2B5EF4-FFF2-40B4-BE49-F238E27FC236}">
                  <a16:creationId xmlns:a16="http://schemas.microsoft.com/office/drawing/2014/main" id="{826E8133-AC16-F846-0AC0-970F592457C0}"/>
                </a:ext>
              </a:extLst>
            </p:cNvPr>
            <p:cNvSpPr/>
            <p:nvPr/>
          </p:nvSpPr>
          <p:spPr>
            <a:xfrm>
              <a:off x="0" y="0"/>
              <a:ext cx="4584535" cy="1791403"/>
            </a:xfrm>
            <a:custGeom>
              <a:avLst/>
              <a:gdLst/>
              <a:ahLst/>
              <a:cxnLst/>
              <a:rect l="l" t="t" r="r" b="b"/>
              <a:pathLst>
                <a:path w="4584535" h="1791403" extrusionOk="0">
                  <a:moveTo>
                    <a:pt x="14677" y="0"/>
                  </a:moveTo>
                  <a:lnTo>
                    <a:pt x="4569858" y="0"/>
                  </a:lnTo>
                  <a:cubicBezTo>
                    <a:pt x="4577964" y="0"/>
                    <a:pt x="4584535" y="6571"/>
                    <a:pt x="4584535" y="14677"/>
                  </a:cubicBezTo>
                  <a:lnTo>
                    <a:pt x="4584535" y="1776726"/>
                  </a:lnTo>
                  <a:cubicBezTo>
                    <a:pt x="4584535" y="1784832"/>
                    <a:pt x="4577964" y="1791403"/>
                    <a:pt x="4569858" y="1791403"/>
                  </a:cubicBezTo>
                  <a:lnTo>
                    <a:pt x="14677" y="1791403"/>
                  </a:lnTo>
                  <a:cubicBezTo>
                    <a:pt x="6571" y="1791403"/>
                    <a:pt x="0" y="1784832"/>
                    <a:pt x="0" y="1776726"/>
                  </a:cubicBezTo>
                  <a:lnTo>
                    <a:pt x="0" y="14677"/>
                  </a:lnTo>
                  <a:cubicBezTo>
                    <a:pt x="0" y="6571"/>
                    <a:pt x="6571" y="0"/>
                    <a:pt x="14677" y="0"/>
                  </a:cubicBezTo>
                  <a:close/>
                </a:path>
              </a:pathLst>
            </a:custGeom>
            <a:solidFill>
              <a:srgbClr val="FFFFFF">
                <a:alpha val="42352"/>
              </a:srgbClr>
            </a:solidFill>
            <a:ln w="38100" cap="flat" cmpd="sng">
              <a:solidFill>
                <a:srgbClr val="EAEAEB">
                  <a:alpha val="4235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>
              <a:extLst>
                <a:ext uri="{FF2B5EF4-FFF2-40B4-BE49-F238E27FC236}">
                  <a16:creationId xmlns:a16="http://schemas.microsoft.com/office/drawing/2014/main" id="{6DBF1DC7-59C6-DE3D-0B03-1EE606AACF4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28">
            <a:extLst>
              <a:ext uri="{FF2B5EF4-FFF2-40B4-BE49-F238E27FC236}">
                <a16:creationId xmlns:a16="http://schemas.microsoft.com/office/drawing/2014/main" id="{D80E767F-5623-B55C-EACF-E0D4EC365CD0}"/>
              </a:ext>
            </a:extLst>
          </p:cNvPr>
          <p:cNvSpPr/>
          <p:nvPr/>
        </p:nvSpPr>
        <p:spPr>
          <a:xfrm>
            <a:off x="440547" y="1861081"/>
            <a:ext cx="17406907" cy="7932780"/>
          </a:xfrm>
          <a:custGeom>
            <a:avLst/>
            <a:gdLst/>
            <a:ahLst/>
            <a:cxnLst/>
            <a:rect l="l" t="t" r="r" b="b"/>
            <a:pathLst>
              <a:path w="4584535" h="1791403" extrusionOk="0">
                <a:moveTo>
                  <a:pt x="14677" y="0"/>
                </a:moveTo>
                <a:lnTo>
                  <a:pt x="4569858" y="0"/>
                </a:lnTo>
                <a:cubicBezTo>
                  <a:pt x="4577964" y="0"/>
                  <a:pt x="4584535" y="6571"/>
                  <a:pt x="4584535" y="14677"/>
                </a:cubicBezTo>
                <a:lnTo>
                  <a:pt x="4584535" y="1776726"/>
                </a:lnTo>
                <a:cubicBezTo>
                  <a:pt x="4584535" y="1784832"/>
                  <a:pt x="4577964" y="1791403"/>
                  <a:pt x="4569858" y="1791403"/>
                </a:cubicBezTo>
                <a:lnTo>
                  <a:pt x="14677" y="1791403"/>
                </a:lnTo>
                <a:cubicBezTo>
                  <a:pt x="6571" y="1791403"/>
                  <a:pt x="0" y="1784832"/>
                  <a:pt x="0" y="1776726"/>
                </a:cubicBezTo>
                <a:lnTo>
                  <a:pt x="0" y="14677"/>
                </a:lnTo>
                <a:cubicBezTo>
                  <a:pt x="0" y="6571"/>
                  <a:pt x="6571" y="0"/>
                  <a:pt x="14677" y="0"/>
                </a:cubicBezTo>
                <a:close/>
              </a:path>
            </a:pathLst>
          </a:custGeom>
          <a:solidFill>
            <a:srgbClr val="F4F4F5"/>
          </a:solidFill>
          <a:ln w="38100" cap="flat" cmpd="sng">
            <a:solidFill>
              <a:srgbClr val="0FC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8">
            <a:extLst>
              <a:ext uri="{FF2B5EF4-FFF2-40B4-BE49-F238E27FC236}">
                <a16:creationId xmlns:a16="http://schemas.microsoft.com/office/drawing/2014/main" id="{59C1133F-349F-C57B-29BE-BFBA900C66EB}"/>
              </a:ext>
            </a:extLst>
          </p:cNvPr>
          <p:cNvSpPr txBox="1"/>
          <p:nvPr/>
        </p:nvSpPr>
        <p:spPr>
          <a:xfrm>
            <a:off x="1828052" y="174369"/>
            <a:ext cx="13761038" cy="11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01"/>
              </a:lnSpc>
            </a:pPr>
            <a:r>
              <a:rPr lang="en-IN" sz="7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Segment Distribution by Year</a:t>
            </a:r>
            <a:endParaRPr sz="7000" b="1" dirty="0">
              <a:solidFill>
                <a:srgbClr val="0FCB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4" name="Google Shape;485;p25">
            <a:extLst>
              <a:ext uri="{FF2B5EF4-FFF2-40B4-BE49-F238E27FC236}">
                <a16:creationId xmlns:a16="http://schemas.microsoft.com/office/drawing/2014/main" id="{FEFB45CD-28B6-0B5D-6F78-4DD2AA465DA7}"/>
              </a:ext>
            </a:extLst>
          </p:cNvPr>
          <p:cNvGrpSpPr/>
          <p:nvPr/>
        </p:nvGrpSpPr>
        <p:grpSpPr>
          <a:xfrm>
            <a:off x="564812" y="1861081"/>
            <a:ext cx="4210254" cy="3886116"/>
            <a:chOff x="0" y="-57150"/>
            <a:chExt cx="812800" cy="869950"/>
          </a:xfrm>
        </p:grpSpPr>
        <p:sp>
          <p:nvSpPr>
            <p:cNvPr id="15" name="Google Shape;486;p25">
              <a:extLst>
                <a:ext uri="{FF2B5EF4-FFF2-40B4-BE49-F238E27FC236}">
                  <a16:creationId xmlns:a16="http://schemas.microsoft.com/office/drawing/2014/main" id="{128E8271-67A2-220C-FF45-3BDDA6743974}"/>
                </a:ext>
              </a:extLst>
            </p:cNvPr>
            <p:cNvSpPr/>
            <p:nvPr/>
          </p:nvSpPr>
          <p:spPr>
            <a:xfrm>
              <a:off x="0" y="0"/>
              <a:ext cx="634651" cy="122125"/>
            </a:xfrm>
            <a:custGeom>
              <a:avLst/>
              <a:gdLst/>
              <a:ahLst/>
              <a:cxnLst/>
              <a:rect l="l" t="t" r="r" b="b"/>
              <a:pathLst>
                <a:path w="634651" h="122125" extrusionOk="0">
                  <a:moveTo>
                    <a:pt x="0" y="0"/>
                  </a:moveTo>
                  <a:lnTo>
                    <a:pt x="634651" y="0"/>
                  </a:lnTo>
                  <a:lnTo>
                    <a:pt x="634651" y="122125"/>
                  </a:lnTo>
                  <a:lnTo>
                    <a:pt x="0" y="122125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16" name="Google Shape;487;p25">
              <a:extLst>
                <a:ext uri="{FF2B5EF4-FFF2-40B4-BE49-F238E27FC236}">
                  <a16:creationId xmlns:a16="http://schemas.microsoft.com/office/drawing/2014/main" id="{CB90C736-5E43-B644-BA08-7F3D6481B7D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465;p25">
            <a:extLst>
              <a:ext uri="{FF2B5EF4-FFF2-40B4-BE49-F238E27FC236}">
                <a16:creationId xmlns:a16="http://schemas.microsoft.com/office/drawing/2014/main" id="{A83E4C76-FF24-6E9E-F0D8-AE2FB1450C02}"/>
              </a:ext>
            </a:extLst>
          </p:cNvPr>
          <p:cNvSpPr txBox="1"/>
          <p:nvPr/>
        </p:nvSpPr>
        <p:spPr>
          <a:xfrm>
            <a:off x="458695" y="2094020"/>
            <a:ext cx="33649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2025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6B444-B471-2555-AD77-20BB8BD0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12" y="2671580"/>
            <a:ext cx="9547498" cy="5967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3C776-20A0-0AFB-B22F-5DA72C7E2F8E}"/>
              </a:ext>
            </a:extLst>
          </p:cNvPr>
          <p:cNvSpPr txBox="1"/>
          <p:nvPr/>
        </p:nvSpPr>
        <p:spPr>
          <a:xfrm>
            <a:off x="10558379" y="3574411"/>
            <a:ext cx="657677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VIP Customer:</a:t>
            </a:r>
            <a:r>
              <a:rPr lang="en-US" sz="3000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Most valuable customers who purchase regularly and spend the most.</a:t>
            </a:r>
          </a:p>
          <a:p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Customer: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Consistent buyers but not high spenders.</a:t>
            </a:r>
          </a:p>
          <a:p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One-time Buyer: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Low engagement and low spend.</a:t>
            </a:r>
          </a:p>
          <a:p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3000" b="1" dirty="0">
                <a:solidFill>
                  <a:srgbClr val="0FCB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Location-focused: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May not spend much but show regional loyalty.</a:t>
            </a:r>
          </a:p>
          <a:p>
            <a:endParaRPr lang="en-IN" sz="3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CB4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4"/>
          <p:cNvSpPr/>
          <p:nvPr/>
        </p:nvSpPr>
        <p:spPr>
          <a:xfrm>
            <a:off x="9639902" y="9526854"/>
            <a:ext cx="6416563" cy="5529910"/>
          </a:xfrm>
          <a:custGeom>
            <a:avLst/>
            <a:gdLst/>
            <a:ahLst/>
            <a:cxnLst/>
            <a:rect l="l" t="t" r="r" b="b"/>
            <a:pathLst>
              <a:path w="6416563" h="5529910" extrusionOk="0">
                <a:moveTo>
                  <a:pt x="0" y="0"/>
                </a:moveTo>
                <a:lnTo>
                  <a:pt x="6416562" y="0"/>
                </a:lnTo>
                <a:lnTo>
                  <a:pt x="6416562" y="5529910"/>
                </a:lnTo>
                <a:lnTo>
                  <a:pt x="0" y="5529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21" name="Google Shape;921;p34"/>
          <p:cNvGrpSpPr/>
          <p:nvPr/>
        </p:nvGrpSpPr>
        <p:grpSpPr>
          <a:xfrm rot="10800000">
            <a:off x="2894036" y="-6475295"/>
            <a:ext cx="19230638" cy="10084930"/>
            <a:chOff x="0" y="0"/>
            <a:chExt cx="25640850" cy="13446574"/>
          </a:xfrm>
        </p:grpSpPr>
        <p:sp>
          <p:nvSpPr>
            <p:cNvPr id="922" name="Google Shape;922;p34"/>
            <p:cNvSpPr/>
            <p:nvPr/>
          </p:nvSpPr>
          <p:spPr>
            <a:xfrm rot="10800000">
              <a:off x="0" y="0"/>
              <a:ext cx="8555417" cy="7373214"/>
            </a:xfrm>
            <a:custGeom>
              <a:avLst/>
              <a:gdLst/>
              <a:ahLst/>
              <a:cxnLst/>
              <a:rect l="l" t="t" r="r" b="b"/>
              <a:pathLst>
                <a:path w="8555417" h="7373214" extrusionOk="0">
                  <a:moveTo>
                    <a:pt x="0" y="0"/>
                  </a:moveTo>
                  <a:lnTo>
                    <a:pt x="8555417" y="0"/>
                  </a:lnTo>
                  <a:lnTo>
                    <a:pt x="8555417" y="7373214"/>
                  </a:lnTo>
                  <a:lnTo>
                    <a:pt x="0" y="7373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3" name="Google Shape;923;p34"/>
            <p:cNvSpPr/>
            <p:nvPr/>
          </p:nvSpPr>
          <p:spPr>
            <a:xfrm rot="10800000">
              <a:off x="8542717" y="3042780"/>
              <a:ext cx="8555417" cy="7373214"/>
            </a:xfrm>
            <a:custGeom>
              <a:avLst/>
              <a:gdLst/>
              <a:ahLst/>
              <a:cxnLst/>
              <a:rect l="l" t="t" r="r" b="b"/>
              <a:pathLst>
                <a:path w="8555417" h="7373214" extrusionOk="0">
                  <a:moveTo>
                    <a:pt x="0" y="0"/>
                  </a:moveTo>
                  <a:lnTo>
                    <a:pt x="8555416" y="0"/>
                  </a:lnTo>
                  <a:lnTo>
                    <a:pt x="8555416" y="7373214"/>
                  </a:lnTo>
                  <a:lnTo>
                    <a:pt x="0" y="7373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4" name="Google Shape;924;p34"/>
            <p:cNvSpPr/>
            <p:nvPr/>
          </p:nvSpPr>
          <p:spPr>
            <a:xfrm rot="10800000">
              <a:off x="17085433" y="6073360"/>
              <a:ext cx="8555417" cy="7373214"/>
            </a:xfrm>
            <a:custGeom>
              <a:avLst/>
              <a:gdLst/>
              <a:ahLst/>
              <a:cxnLst/>
              <a:rect l="l" t="t" r="r" b="b"/>
              <a:pathLst>
                <a:path w="8555417" h="7373214" extrusionOk="0">
                  <a:moveTo>
                    <a:pt x="0" y="0"/>
                  </a:moveTo>
                  <a:lnTo>
                    <a:pt x="8555417" y="0"/>
                  </a:lnTo>
                  <a:lnTo>
                    <a:pt x="8555417" y="7373214"/>
                  </a:lnTo>
                  <a:lnTo>
                    <a:pt x="0" y="7373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925" name="Google Shape;925;p34"/>
          <p:cNvGrpSpPr/>
          <p:nvPr/>
        </p:nvGrpSpPr>
        <p:grpSpPr>
          <a:xfrm rot="10800000">
            <a:off x="-9590736" y="2697836"/>
            <a:ext cx="19230638" cy="10084930"/>
            <a:chOff x="0" y="0"/>
            <a:chExt cx="25640850" cy="13446574"/>
          </a:xfrm>
        </p:grpSpPr>
        <p:sp>
          <p:nvSpPr>
            <p:cNvPr id="926" name="Google Shape;926;p34"/>
            <p:cNvSpPr/>
            <p:nvPr/>
          </p:nvSpPr>
          <p:spPr>
            <a:xfrm rot="10800000">
              <a:off x="0" y="0"/>
              <a:ext cx="8555417" cy="7373214"/>
            </a:xfrm>
            <a:custGeom>
              <a:avLst/>
              <a:gdLst/>
              <a:ahLst/>
              <a:cxnLst/>
              <a:rect l="l" t="t" r="r" b="b"/>
              <a:pathLst>
                <a:path w="8555417" h="7373214" extrusionOk="0">
                  <a:moveTo>
                    <a:pt x="0" y="0"/>
                  </a:moveTo>
                  <a:lnTo>
                    <a:pt x="8555417" y="0"/>
                  </a:lnTo>
                  <a:lnTo>
                    <a:pt x="8555417" y="7373214"/>
                  </a:lnTo>
                  <a:lnTo>
                    <a:pt x="0" y="7373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7" name="Google Shape;927;p34"/>
            <p:cNvSpPr/>
            <p:nvPr/>
          </p:nvSpPr>
          <p:spPr>
            <a:xfrm rot="10800000">
              <a:off x="8542717" y="3042780"/>
              <a:ext cx="8555417" cy="7373214"/>
            </a:xfrm>
            <a:custGeom>
              <a:avLst/>
              <a:gdLst/>
              <a:ahLst/>
              <a:cxnLst/>
              <a:rect l="l" t="t" r="r" b="b"/>
              <a:pathLst>
                <a:path w="8555417" h="7373214" extrusionOk="0">
                  <a:moveTo>
                    <a:pt x="0" y="0"/>
                  </a:moveTo>
                  <a:lnTo>
                    <a:pt x="8555416" y="0"/>
                  </a:lnTo>
                  <a:lnTo>
                    <a:pt x="8555416" y="7373214"/>
                  </a:lnTo>
                  <a:lnTo>
                    <a:pt x="0" y="7373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8" name="Google Shape;928;p34"/>
            <p:cNvSpPr/>
            <p:nvPr/>
          </p:nvSpPr>
          <p:spPr>
            <a:xfrm rot="10800000">
              <a:off x="17085433" y="6073360"/>
              <a:ext cx="8555417" cy="7373214"/>
            </a:xfrm>
            <a:custGeom>
              <a:avLst/>
              <a:gdLst/>
              <a:ahLst/>
              <a:cxnLst/>
              <a:rect l="l" t="t" r="r" b="b"/>
              <a:pathLst>
                <a:path w="8555417" h="7373214" extrusionOk="0">
                  <a:moveTo>
                    <a:pt x="0" y="0"/>
                  </a:moveTo>
                  <a:lnTo>
                    <a:pt x="8555417" y="0"/>
                  </a:lnTo>
                  <a:lnTo>
                    <a:pt x="8555417" y="7373214"/>
                  </a:lnTo>
                  <a:lnTo>
                    <a:pt x="0" y="7373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929" name="Google Shape;929;p34"/>
          <p:cNvSpPr/>
          <p:nvPr/>
        </p:nvSpPr>
        <p:spPr>
          <a:xfrm rot="-5400000">
            <a:off x="-443326" y="-2764955"/>
            <a:ext cx="6416563" cy="5529910"/>
          </a:xfrm>
          <a:custGeom>
            <a:avLst/>
            <a:gdLst/>
            <a:ahLst/>
            <a:cxnLst/>
            <a:rect l="l" t="t" r="r" b="b"/>
            <a:pathLst>
              <a:path w="6416563" h="5529910" extrusionOk="0">
                <a:moveTo>
                  <a:pt x="0" y="0"/>
                </a:moveTo>
                <a:lnTo>
                  <a:pt x="6416562" y="0"/>
                </a:lnTo>
                <a:lnTo>
                  <a:pt x="6416562" y="5529910"/>
                </a:lnTo>
                <a:lnTo>
                  <a:pt x="0" y="5529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0" name="Google Shape;930;p34"/>
          <p:cNvSpPr/>
          <p:nvPr/>
        </p:nvSpPr>
        <p:spPr>
          <a:xfrm rot="-5400000">
            <a:off x="14388548" y="4975346"/>
            <a:ext cx="6416563" cy="5529910"/>
          </a:xfrm>
          <a:custGeom>
            <a:avLst/>
            <a:gdLst/>
            <a:ahLst/>
            <a:cxnLst/>
            <a:rect l="l" t="t" r="r" b="b"/>
            <a:pathLst>
              <a:path w="6416563" h="5529910" extrusionOk="0">
                <a:moveTo>
                  <a:pt x="0" y="0"/>
                </a:moveTo>
                <a:lnTo>
                  <a:pt x="6416563" y="0"/>
                </a:lnTo>
                <a:lnTo>
                  <a:pt x="6416563" y="5529910"/>
                </a:lnTo>
                <a:lnTo>
                  <a:pt x="0" y="5529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2" name="Google Shape;932;p34"/>
          <p:cNvSpPr txBox="1"/>
          <p:nvPr/>
        </p:nvSpPr>
        <p:spPr>
          <a:xfrm>
            <a:off x="2894036" y="3419135"/>
            <a:ext cx="12499929" cy="240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133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CB4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l="28381" t="38414" b="10032"/>
          <a:stretch/>
        </p:blipFill>
        <p:spPr>
          <a:xfrm>
            <a:off x="10249180" y="0"/>
            <a:ext cx="803882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7"/>
          <p:cNvGrpSpPr/>
          <p:nvPr/>
        </p:nvGrpSpPr>
        <p:grpSpPr>
          <a:xfrm>
            <a:off x="0" y="1603408"/>
            <a:ext cx="10249180" cy="2479985"/>
            <a:chOff x="0" y="-57150"/>
            <a:chExt cx="3595294" cy="869950"/>
          </a:xfrm>
        </p:grpSpPr>
        <p:sp>
          <p:nvSpPr>
            <p:cNvPr id="193" name="Google Shape;193;p17"/>
            <p:cNvSpPr/>
            <p:nvPr/>
          </p:nvSpPr>
          <p:spPr>
            <a:xfrm>
              <a:off x="0" y="0"/>
              <a:ext cx="3595294" cy="432715"/>
            </a:xfrm>
            <a:custGeom>
              <a:avLst/>
              <a:gdLst/>
              <a:ahLst/>
              <a:cxnLst/>
              <a:rect l="l" t="t" r="r" b="b"/>
              <a:pathLst>
                <a:path w="3595294" h="432715" extrusionOk="0">
                  <a:moveTo>
                    <a:pt x="0" y="0"/>
                  </a:moveTo>
                  <a:lnTo>
                    <a:pt x="3595294" y="0"/>
                  </a:lnTo>
                  <a:lnTo>
                    <a:pt x="3595294" y="432715"/>
                  </a:lnTo>
                  <a:lnTo>
                    <a:pt x="0" y="4327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4" name="Google Shape;194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7"/>
          <p:cNvSpPr txBox="1"/>
          <p:nvPr/>
        </p:nvSpPr>
        <p:spPr>
          <a:xfrm>
            <a:off x="799227" y="3109335"/>
            <a:ext cx="8650727" cy="519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882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684370" y="1859941"/>
            <a:ext cx="8880440" cy="108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2" b="0" i="0" u="none" strike="noStrike" cap="none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SCHEDULE</a:t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 rot="-2700000" flipH="1">
            <a:off x="7976951" y="7374398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 extrusionOk="0">
                <a:moveTo>
                  <a:pt x="4544458" y="0"/>
                </a:moveTo>
                <a:lnTo>
                  <a:pt x="0" y="0"/>
                </a:lnTo>
                <a:lnTo>
                  <a:pt x="0" y="4114800"/>
                </a:lnTo>
                <a:lnTo>
                  <a:pt x="4544458" y="4114800"/>
                </a:lnTo>
                <a:lnTo>
                  <a:pt x="454445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17"/>
          <p:cNvSpPr/>
          <p:nvPr/>
        </p:nvSpPr>
        <p:spPr>
          <a:xfrm rot="8100000" flipH="1">
            <a:off x="16538155" y="-1971475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 extrusionOk="0">
                <a:moveTo>
                  <a:pt x="4544458" y="0"/>
                </a:moveTo>
                <a:lnTo>
                  <a:pt x="0" y="0"/>
                </a:lnTo>
                <a:lnTo>
                  <a:pt x="0" y="4114800"/>
                </a:lnTo>
                <a:lnTo>
                  <a:pt x="4544458" y="4114800"/>
                </a:lnTo>
                <a:lnTo>
                  <a:pt x="454445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-1000806" y="0"/>
            <a:ext cx="20289611" cy="3303095"/>
            <a:chOff x="0" y="-57150"/>
            <a:chExt cx="5343766" cy="869950"/>
          </a:xfrm>
        </p:grpSpPr>
        <p:sp>
          <p:nvSpPr>
            <p:cNvPr id="137" name="Google Shape;137;p14"/>
            <p:cNvSpPr/>
            <p:nvPr/>
          </p:nvSpPr>
          <p:spPr>
            <a:xfrm>
              <a:off x="0" y="0"/>
              <a:ext cx="5343766" cy="361244"/>
            </a:xfrm>
            <a:custGeom>
              <a:avLst/>
              <a:gdLst/>
              <a:ahLst/>
              <a:cxnLst/>
              <a:rect l="l" t="t" r="r" b="b"/>
              <a:pathLst>
                <a:path w="5343766" h="361244" extrusionOk="0">
                  <a:moveTo>
                    <a:pt x="0" y="0"/>
                  </a:moveTo>
                  <a:lnTo>
                    <a:pt x="5343766" y="0"/>
                  </a:lnTo>
                  <a:lnTo>
                    <a:pt x="5343766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138" name="Google Shape;138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4"/>
          <p:cNvSpPr txBox="1"/>
          <p:nvPr/>
        </p:nvSpPr>
        <p:spPr>
          <a:xfrm>
            <a:off x="1569824" y="285573"/>
            <a:ext cx="15440770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1001"/>
              </a:lnSpc>
            </a:pPr>
            <a:r>
              <a:rPr lang="en-IN" sz="8000" b="1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142" name="Google Shape;142;p14"/>
          <p:cNvSpPr/>
          <p:nvPr/>
        </p:nvSpPr>
        <p:spPr>
          <a:xfrm rot="-4172531" flipH="1">
            <a:off x="16457611" y="7572834"/>
            <a:ext cx="3384727" cy="3851820"/>
          </a:xfrm>
          <a:custGeom>
            <a:avLst/>
            <a:gdLst/>
            <a:ahLst/>
            <a:cxnLst/>
            <a:rect l="l" t="t" r="r" b="b"/>
            <a:pathLst>
              <a:path w="3384727" h="3851820" extrusionOk="0">
                <a:moveTo>
                  <a:pt x="3384728" y="0"/>
                </a:moveTo>
                <a:lnTo>
                  <a:pt x="0" y="0"/>
                </a:lnTo>
                <a:lnTo>
                  <a:pt x="0" y="3851819"/>
                </a:lnTo>
                <a:lnTo>
                  <a:pt x="3384728" y="3851819"/>
                </a:lnTo>
                <a:lnTo>
                  <a:pt x="338472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39;p14">
            <a:extLst>
              <a:ext uri="{FF2B5EF4-FFF2-40B4-BE49-F238E27FC236}">
                <a16:creationId xmlns:a16="http://schemas.microsoft.com/office/drawing/2014/main" id="{4C4C1E5E-6A5B-616A-7DF1-1B916D99E352}"/>
              </a:ext>
            </a:extLst>
          </p:cNvPr>
          <p:cNvSpPr txBox="1"/>
          <p:nvPr/>
        </p:nvSpPr>
        <p:spPr>
          <a:xfrm>
            <a:off x="1538513" y="2306507"/>
            <a:ext cx="15210971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5400" dirty="0">
                <a:latin typeface="Aptos Narrow" panose="020B0004020202020204" pitchFamily="34" charset="0"/>
              </a:rPr>
              <a:t>Analysed customer sales data across 2.5 years (2023–2025)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5400" dirty="0">
                <a:latin typeface="Aptos Narrow" panose="020B0004020202020204" pitchFamily="34" charset="0"/>
              </a:rPr>
              <a:t>Applied RFM analysis + K-Means clustering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5400" dirty="0">
                <a:latin typeface="Aptos Narrow" panose="020B0004020202020204" pitchFamily="34" charset="0"/>
              </a:rPr>
              <a:t>Identified 4 segments:</a:t>
            </a:r>
            <a:br>
              <a:rPr lang="en-IN" sz="5400" dirty="0">
                <a:latin typeface="Aptos Narrow" panose="020B0004020202020204" pitchFamily="34" charset="0"/>
              </a:rPr>
            </a:br>
            <a:r>
              <a:rPr lang="en-IN" sz="5400" dirty="0">
                <a:latin typeface="Aptos Narrow" panose="020B0004020202020204" pitchFamily="34" charset="0"/>
              </a:rPr>
              <a:t>🥇 VIP, 💼 Regular, 🔄 One-time, 🎯 Location-focused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5400" dirty="0">
                <a:latin typeface="Aptos Narrow" panose="020B0004020202020204" pitchFamily="34" charset="0"/>
              </a:rPr>
              <a:t>Proposed a focused marketing strategy for the next 6 months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/>
        </p:nvSpPr>
        <p:spPr>
          <a:xfrm>
            <a:off x="1286025" y="893927"/>
            <a:ext cx="8856969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dirty="0">
                <a:solidFill>
                  <a:srgbClr val="0FCB43"/>
                </a:solidFill>
                <a:latin typeface="Poppins Medium"/>
                <a:cs typeface="Poppins Medium"/>
                <a:sym typeface="Poppins Medium"/>
              </a:rPr>
              <a:t>Data Overview</a:t>
            </a:r>
            <a:endParaRPr dirty="0"/>
          </a:p>
        </p:txBody>
      </p:sp>
      <p:sp>
        <p:nvSpPr>
          <p:cNvPr id="215" name="Google Shape;215;p18"/>
          <p:cNvSpPr/>
          <p:nvPr/>
        </p:nvSpPr>
        <p:spPr>
          <a:xfrm rot="5400000">
            <a:off x="-598815" y="8225152"/>
            <a:ext cx="2789113" cy="2789113"/>
          </a:xfrm>
          <a:custGeom>
            <a:avLst/>
            <a:gdLst/>
            <a:ahLst/>
            <a:cxnLst/>
            <a:rect l="l" t="t" r="r" b="b"/>
            <a:pathLst>
              <a:path w="2789113" h="2789113" extrusionOk="0">
                <a:moveTo>
                  <a:pt x="2789112" y="2789112"/>
                </a:moveTo>
                <a:lnTo>
                  <a:pt x="0" y="2789112"/>
                </a:lnTo>
                <a:lnTo>
                  <a:pt x="0" y="0"/>
                </a:lnTo>
                <a:lnTo>
                  <a:pt x="2789112" y="0"/>
                </a:lnTo>
                <a:lnTo>
                  <a:pt x="2789112" y="278911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18"/>
          <p:cNvSpPr/>
          <p:nvPr/>
        </p:nvSpPr>
        <p:spPr>
          <a:xfrm rot="2905750">
            <a:off x="16419789" y="-757571"/>
            <a:ext cx="3354313" cy="2311427"/>
          </a:xfrm>
          <a:custGeom>
            <a:avLst/>
            <a:gdLst/>
            <a:ahLst/>
            <a:cxnLst/>
            <a:rect l="l" t="t" r="r" b="b"/>
            <a:pathLst>
              <a:path w="3354313" h="2311427" extrusionOk="0">
                <a:moveTo>
                  <a:pt x="3354314" y="2311427"/>
                </a:moveTo>
                <a:lnTo>
                  <a:pt x="0" y="2311427"/>
                </a:lnTo>
                <a:lnTo>
                  <a:pt x="0" y="0"/>
                </a:lnTo>
                <a:lnTo>
                  <a:pt x="3354314" y="0"/>
                </a:lnTo>
                <a:lnTo>
                  <a:pt x="3354314" y="231142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ED5F5-C562-EF67-6F99-D73C98A32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46" y="2824798"/>
            <a:ext cx="16718708" cy="5792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2"/>
          <p:cNvGrpSpPr/>
          <p:nvPr/>
        </p:nvGrpSpPr>
        <p:grpSpPr>
          <a:xfrm rot="-5212185">
            <a:off x="12442304" y="-8439483"/>
            <a:ext cx="14372636" cy="13688800"/>
            <a:chOff x="0" y="-402385"/>
            <a:chExt cx="19163514" cy="18251734"/>
          </a:xfrm>
        </p:grpSpPr>
        <p:grpSp>
          <p:nvGrpSpPr>
            <p:cNvPr id="290" name="Google Shape;290;p22"/>
            <p:cNvGrpSpPr/>
            <p:nvPr/>
          </p:nvGrpSpPr>
          <p:grpSpPr>
            <a:xfrm rot="2467107">
              <a:off x="5972608" y="166882"/>
              <a:ext cx="7596566" cy="15638064"/>
              <a:chOff x="0" y="-57150"/>
              <a:chExt cx="812800" cy="1673228"/>
            </a:xfrm>
          </p:grpSpPr>
          <p:sp>
            <p:nvSpPr>
              <p:cNvPr id="291" name="Google Shape;291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292" name="Google Shape;292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22"/>
            <p:cNvGrpSpPr/>
            <p:nvPr/>
          </p:nvGrpSpPr>
          <p:grpSpPr>
            <a:xfrm rot="2467107">
              <a:off x="4794267" y="166882"/>
              <a:ext cx="7596566" cy="15638064"/>
              <a:chOff x="0" y="-57150"/>
              <a:chExt cx="812800" cy="1673228"/>
            </a:xfrm>
          </p:grpSpPr>
          <p:sp>
            <p:nvSpPr>
              <p:cNvPr id="294" name="Google Shape;294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295" name="Google Shape;295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22"/>
            <p:cNvGrpSpPr/>
            <p:nvPr/>
          </p:nvGrpSpPr>
          <p:grpSpPr>
            <a:xfrm rot="2467107">
              <a:off x="6267194" y="166882"/>
              <a:ext cx="7596566" cy="15638064"/>
              <a:chOff x="0" y="-57150"/>
              <a:chExt cx="812800" cy="1673228"/>
            </a:xfrm>
          </p:grpSpPr>
          <p:sp>
            <p:nvSpPr>
              <p:cNvPr id="297" name="Google Shape;297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298" name="Google Shape;298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22"/>
            <p:cNvGrpSpPr/>
            <p:nvPr/>
          </p:nvGrpSpPr>
          <p:grpSpPr>
            <a:xfrm rot="2467107">
              <a:off x="5088852" y="166882"/>
              <a:ext cx="7596566" cy="15638064"/>
              <a:chOff x="0" y="-57150"/>
              <a:chExt cx="812800" cy="1673228"/>
            </a:xfrm>
          </p:grpSpPr>
          <p:sp>
            <p:nvSpPr>
              <p:cNvPr id="300" name="Google Shape;300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01" name="Google Shape;301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22"/>
            <p:cNvGrpSpPr/>
            <p:nvPr/>
          </p:nvGrpSpPr>
          <p:grpSpPr>
            <a:xfrm rot="2467107">
              <a:off x="5383438" y="166882"/>
              <a:ext cx="7596566" cy="15638064"/>
              <a:chOff x="0" y="-57150"/>
              <a:chExt cx="812800" cy="1673228"/>
            </a:xfrm>
          </p:grpSpPr>
          <p:sp>
            <p:nvSpPr>
              <p:cNvPr id="303" name="Google Shape;303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04" name="Google Shape;304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22"/>
            <p:cNvGrpSpPr/>
            <p:nvPr/>
          </p:nvGrpSpPr>
          <p:grpSpPr>
            <a:xfrm rot="2467107">
              <a:off x="4205096" y="166882"/>
              <a:ext cx="7596566" cy="15638064"/>
              <a:chOff x="0" y="-57150"/>
              <a:chExt cx="812800" cy="1673228"/>
            </a:xfrm>
          </p:grpSpPr>
          <p:sp>
            <p:nvSpPr>
              <p:cNvPr id="306" name="Google Shape;306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07" name="Google Shape;307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22"/>
            <p:cNvGrpSpPr/>
            <p:nvPr/>
          </p:nvGrpSpPr>
          <p:grpSpPr>
            <a:xfrm rot="2467107">
              <a:off x="5678023" y="166882"/>
              <a:ext cx="7596566" cy="15638064"/>
              <a:chOff x="0" y="-57150"/>
              <a:chExt cx="812800" cy="1673228"/>
            </a:xfrm>
          </p:grpSpPr>
          <p:sp>
            <p:nvSpPr>
              <p:cNvPr id="309" name="Google Shape;309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10" name="Google Shape;310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2"/>
            <p:cNvGrpSpPr/>
            <p:nvPr/>
          </p:nvGrpSpPr>
          <p:grpSpPr>
            <a:xfrm rot="2467107">
              <a:off x="4499681" y="166882"/>
              <a:ext cx="7596566" cy="15638064"/>
              <a:chOff x="0" y="-57150"/>
              <a:chExt cx="812800" cy="1673228"/>
            </a:xfrm>
          </p:grpSpPr>
          <p:sp>
            <p:nvSpPr>
              <p:cNvPr id="312" name="Google Shape;312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13" name="Google Shape;313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22"/>
            <p:cNvGrpSpPr/>
            <p:nvPr/>
          </p:nvGrpSpPr>
          <p:grpSpPr>
            <a:xfrm rot="2467107">
              <a:off x="7067268" y="1642016"/>
              <a:ext cx="7596566" cy="15638064"/>
              <a:chOff x="0" y="-57150"/>
              <a:chExt cx="812800" cy="1673228"/>
            </a:xfrm>
          </p:grpSpPr>
          <p:sp>
            <p:nvSpPr>
              <p:cNvPr id="315" name="Google Shape;315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16" name="Google Shape;316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22"/>
            <p:cNvGrpSpPr/>
            <p:nvPr/>
          </p:nvGrpSpPr>
          <p:grpSpPr>
            <a:xfrm rot="2467107">
              <a:off x="5888926" y="1642016"/>
              <a:ext cx="7596566" cy="15638064"/>
              <a:chOff x="0" y="-57150"/>
              <a:chExt cx="812800" cy="1673228"/>
            </a:xfrm>
          </p:grpSpPr>
          <p:sp>
            <p:nvSpPr>
              <p:cNvPr id="318" name="Google Shape;318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19" name="Google Shape;319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22"/>
            <p:cNvGrpSpPr/>
            <p:nvPr/>
          </p:nvGrpSpPr>
          <p:grpSpPr>
            <a:xfrm rot="2467107">
              <a:off x="7361853" y="1642016"/>
              <a:ext cx="7596566" cy="15638064"/>
              <a:chOff x="0" y="-57150"/>
              <a:chExt cx="812800" cy="1673228"/>
            </a:xfrm>
          </p:grpSpPr>
          <p:sp>
            <p:nvSpPr>
              <p:cNvPr id="321" name="Google Shape;321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22" name="Google Shape;322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22"/>
            <p:cNvGrpSpPr/>
            <p:nvPr/>
          </p:nvGrpSpPr>
          <p:grpSpPr>
            <a:xfrm rot="2467107">
              <a:off x="6183512" y="1642016"/>
              <a:ext cx="7596566" cy="15638064"/>
              <a:chOff x="0" y="-57150"/>
              <a:chExt cx="812800" cy="1673228"/>
            </a:xfrm>
          </p:grpSpPr>
          <p:sp>
            <p:nvSpPr>
              <p:cNvPr id="324" name="Google Shape;324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25" name="Google Shape;325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22"/>
            <p:cNvGrpSpPr/>
            <p:nvPr/>
          </p:nvGrpSpPr>
          <p:grpSpPr>
            <a:xfrm rot="2467107">
              <a:off x="6478097" y="1642016"/>
              <a:ext cx="7596566" cy="15638064"/>
              <a:chOff x="0" y="-57150"/>
              <a:chExt cx="812800" cy="1673228"/>
            </a:xfrm>
          </p:grpSpPr>
          <p:sp>
            <p:nvSpPr>
              <p:cNvPr id="327" name="Google Shape;327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28" name="Google Shape;328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22"/>
            <p:cNvGrpSpPr/>
            <p:nvPr/>
          </p:nvGrpSpPr>
          <p:grpSpPr>
            <a:xfrm rot="2467107">
              <a:off x="5299755" y="1642016"/>
              <a:ext cx="7596566" cy="15638064"/>
              <a:chOff x="0" y="-57150"/>
              <a:chExt cx="812800" cy="1673228"/>
            </a:xfrm>
          </p:grpSpPr>
          <p:sp>
            <p:nvSpPr>
              <p:cNvPr id="330" name="Google Shape;330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31" name="Google Shape;331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22"/>
            <p:cNvGrpSpPr/>
            <p:nvPr/>
          </p:nvGrpSpPr>
          <p:grpSpPr>
            <a:xfrm rot="2467107">
              <a:off x="6772683" y="1642016"/>
              <a:ext cx="7596566" cy="15638064"/>
              <a:chOff x="0" y="-57150"/>
              <a:chExt cx="812800" cy="1673228"/>
            </a:xfrm>
          </p:grpSpPr>
          <p:sp>
            <p:nvSpPr>
              <p:cNvPr id="333" name="Google Shape;333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34" name="Google Shape;334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22"/>
            <p:cNvGrpSpPr/>
            <p:nvPr/>
          </p:nvGrpSpPr>
          <p:grpSpPr>
            <a:xfrm rot="2467107">
              <a:off x="5594341" y="1642016"/>
              <a:ext cx="7596566" cy="15638064"/>
              <a:chOff x="0" y="-57150"/>
              <a:chExt cx="812800" cy="1673228"/>
            </a:xfrm>
          </p:grpSpPr>
          <p:sp>
            <p:nvSpPr>
              <p:cNvPr id="336" name="Google Shape;336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37" name="Google Shape;337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8" name="Google Shape;338;p22"/>
          <p:cNvGrpSpPr/>
          <p:nvPr/>
        </p:nvGrpSpPr>
        <p:grpSpPr>
          <a:xfrm rot="-10387315">
            <a:off x="-9462417" y="-7452647"/>
            <a:ext cx="14372636" cy="13688800"/>
            <a:chOff x="0" y="-402385"/>
            <a:chExt cx="19163514" cy="18251734"/>
          </a:xfrm>
        </p:grpSpPr>
        <p:grpSp>
          <p:nvGrpSpPr>
            <p:cNvPr id="339" name="Google Shape;339;p22"/>
            <p:cNvGrpSpPr/>
            <p:nvPr/>
          </p:nvGrpSpPr>
          <p:grpSpPr>
            <a:xfrm rot="2467107">
              <a:off x="5972608" y="166882"/>
              <a:ext cx="7596566" cy="15638064"/>
              <a:chOff x="0" y="-57150"/>
              <a:chExt cx="812800" cy="1673228"/>
            </a:xfrm>
          </p:grpSpPr>
          <p:sp>
            <p:nvSpPr>
              <p:cNvPr id="340" name="Google Shape;340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41" name="Google Shape;341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22"/>
            <p:cNvGrpSpPr/>
            <p:nvPr/>
          </p:nvGrpSpPr>
          <p:grpSpPr>
            <a:xfrm rot="2467107">
              <a:off x="4794267" y="166882"/>
              <a:ext cx="7596566" cy="15638064"/>
              <a:chOff x="0" y="-57150"/>
              <a:chExt cx="812800" cy="1673228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44" name="Google Shape;344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345;p22"/>
            <p:cNvGrpSpPr/>
            <p:nvPr/>
          </p:nvGrpSpPr>
          <p:grpSpPr>
            <a:xfrm rot="2467107">
              <a:off x="6267194" y="166882"/>
              <a:ext cx="7596566" cy="15638064"/>
              <a:chOff x="0" y="-57150"/>
              <a:chExt cx="812800" cy="1673228"/>
            </a:xfrm>
          </p:grpSpPr>
          <p:sp>
            <p:nvSpPr>
              <p:cNvPr id="346" name="Google Shape;346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47" name="Google Shape;347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22"/>
            <p:cNvGrpSpPr/>
            <p:nvPr/>
          </p:nvGrpSpPr>
          <p:grpSpPr>
            <a:xfrm rot="2467107">
              <a:off x="5088852" y="166882"/>
              <a:ext cx="7596566" cy="15638064"/>
              <a:chOff x="0" y="-57150"/>
              <a:chExt cx="812800" cy="1673228"/>
            </a:xfrm>
          </p:grpSpPr>
          <p:sp>
            <p:nvSpPr>
              <p:cNvPr id="349" name="Google Shape;349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50" name="Google Shape;350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22"/>
            <p:cNvGrpSpPr/>
            <p:nvPr/>
          </p:nvGrpSpPr>
          <p:grpSpPr>
            <a:xfrm rot="2467107">
              <a:off x="5383438" y="166882"/>
              <a:ext cx="7596566" cy="15638064"/>
              <a:chOff x="0" y="-57150"/>
              <a:chExt cx="812800" cy="1673228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53" name="Google Shape;353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22"/>
            <p:cNvGrpSpPr/>
            <p:nvPr/>
          </p:nvGrpSpPr>
          <p:grpSpPr>
            <a:xfrm rot="2467107">
              <a:off x="4205096" y="166882"/>
              <a:ext cx="7596566" cy="15638064"/>
              <a:chOff x="0" y="-57150"/>
              <a:chExt cx="812800" cy="1673228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56" name="Google Shape;356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22"/>
            <p:cNvGrpSpPr/>
            <p:nvPr/>
          </p:nvGrpSpPr>
          <p:grpSpPr>
            <a:xfrm rot="2467107">
              <a:off x="5678023" y="166882"/>
              <a:ext cx="7596566" cy="15638064"/>
              <a:chOff x="0" y="-57150"/>
              <a:chExt cx="812800" cy="1673228"/>
            </a:xfrm>
          </p:grpSpPr>
          <p:sp>
            <p:nvSpPr>
              <p:cNvPr id="358" name="Google Shape;358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59" name="Google Shape;359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22"/>
            <p:cNvGrpSpPr/>
            <p:nvPr/>
          </p:nvGrpSpPr>
          <p:grpSpPr>
            <a:xfrm rot="2467107">
              <a:off x="4499681" y="166882"/>
              <a:ext cx="7596566" cy="15638064"/>
              <a:chOff x="0" y="-57150"/>
              <a:chExt cx="812800" cy="1673228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62" name="Google Shape;362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22"/>
            <p:cNvGrpSpPr/>
            <p:nvPr/>
          </p:nvGrpSpPr>
          <p:grpSpPr>
            <a:xfrm rot="2467107">
              <a:off x="7067268" y="1642016"/>
              <a:ext cx="7596566" cy="15638064"/>
              <a:chOff x="0" y="-57150"/>
              <a:chExt cx="812800" cy="1673228"/>
            </a:xfrm>
          </p:grpSpPr>
          <p:sp>
            <p:nvSpPr>
              <p:cNvPr id="364" name="Google Shape;364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65" name="Google Shape;365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22"/>
            <p:cNvGrpSpPr/>
            <p:nvPr/>
          </p:nvGrpSpPr>
          <p:grpSpPr>
            <a:xfrm rot="2467107">
              <a:off x="5888926" y="1642016"/>
              <a:ext cx="7596566" cy="15638064"/>
              <a:chOff x="0" y="-57150"/>
              <a:chExt cx="812800" cy="1673228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68" name="Google Shape;368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22"/>
            <p:cNvGrpSpPr/>
            <p:nvPr/>
          </p:nvGrpSpPr>
          <p:grpSpPr>
            <a:xfrm rot="2467107">
              <a:off x="7361853" y="1642016"/>
              <a:ext cx="7596566" cy="15638064"/>
              <a:chOff x="0" y="-57150"/>
              <a:chExt cx="812800" cy="1673228"/>
            </a:xfrm>
          </p:grpSpPr>
          <p:sp>
            <p:nvSpPr>
              <p:cNvPr id="370" name="Google Shape;370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71" name="Google Shape;371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22"/>
            <p:cNvGrpSpPr/>
            <p:nvPr/>
          </p:nvGrpSpPr>
          <p:grpSpPr>
            <a:xfrm rot="2467107">
              <a:off x="6183512" y="1642016"/>
              <a:ext cx="7596566" cy="15638064"/>
              <a:chOff x="0" y="-57150"/>
              <a:chExt cx="812800" cy="1673228"/>
            </a:xfrm>
          </p:grpSpPr>
          <p:sp>
            <p:nvSpPr>
              <p:cNvPr id="373" name="Google Shape;373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74" name="Google Shape;374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22"/>
            <p:cNvGrpSpPr/>
            <p:nvPr/>
          </p:nvGrpSpPr>
          <p:grpSpPr>
            <a:xfrm rot="2467107">
              <a:off x="6478097" y="1642016"/>
              <a:ext cx="7596566" cy="15638064"/>
              <a:chOff x="0" y="-57150"/>
              <a:chExt cx="812800" cy="1673228"/>
            </a:xfrm>
          </p:grpSpPr>
          <p:sp>
            <p:nvSpPr>
              <p:cNvPr id="376" name="Google Shape;376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77" name="Google Shape;377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22"/>
            <p:cNvGrpSpPr/>
            <p:nvPr/>
          </p:nvGrpSpPr>
          <p:grpSpPr>
            <a:xfrm rot="2467107">
              <a:off x="5299755" y="1642016"/>
              <a:ext cx="7596566" cy="15638064"/>
              <a:chOff x="0" y="-57150"/>
              <a:chExt cx="812800" cy="1673228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80" name="Google Shape;380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22"/>
            <p:cNvGrpSpPr/>
            <p:nvPr/>
          </p:nvGrpSpPr>
          <p:grpSpPr>
            <a:xfrm rot="2467107">
              <a:off x="6772683" y="1642016"/>
              <a:ext cx="7596566" cy="15638064"/>
              <a:chOff x="0" y="-57150"/>
              <a:chExt cx="812800" cy="1673228"/>
            </a:xfrm>
          </p:grpSpPr>
          <p:sp>
            <p:nvSpPr>
              <p:cNvPr id="382" name="Google Shape;382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83" name="Google Shape;383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22"/>
            <p:cNvGrpSpPr/>
            <p:nvPr/>
          </p:nvGrpSpPr>
          <p:grpSpPr>
            <a:xfrm rot="2467107">
              <a:off x="5594341" y="1642016"/>
              <a:ext cx="7596566" cy="15638064"/>
              <a:chOff x="0" y="-57150"/>
              <a:chExt cx="812800" cy="1673228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0" y="0"/>
                <a:ext cx="12543" cy="161607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16078" extrusionOk="0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16078"/>
                    </a:lnTo>
                    <a:lnTo>
                      <a:pt x="0" y="1616078"/>
                    </a:lnTo>
                    <a:close/>
                  </a:path>
                </a:pathLst>
              </a:custGeom>
              <a:solidFill>
                <a:srgbClr val="0FCB43"/>
              </a:solidFill>
              <a:ln>
                <a:noFill/>
              </a:ln>
            </p:spPr>
          </p:sp>
          <p:sp>
            <p:nvSpPr>
              <p:cNvPr id="386" name="Google Shape;386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7" name="Google Shape;387;p22"/>
          <p:cNvGrpSpPr/>
          <p:nvPr/>
        </p:nvGrpSpPr>
        <p:grpSpPr>
          <a:xfrm>
            <a:off x="926179" y="4215029"/>
            <a:ext cx="7948904" cy="3303091"/>
            <a:chOff x="0" y="-57150"/>
            <a:chExt cx="2093538" cy="869950"/>
          </a:xfrm>
        </p:grpSpPr>
        <p:sp>
          <p:nvSpPr>
            <p:cNvPr id="388" name="Google Shape;388;p22"/>
            <p:cNvSpPr/>
            <p:nvPr/>
          </p:nvSpPr>
          <p:spPr>
            <a:xfrm>
              <a:off x="0" y="0"/>
              <a:ext cx="2093538" cy="447911"/>
            </a:xfrm>
            <a:custGeom>
              <a:avLst/>
              <a:gdLst/>
              <a:ahLst/>
              <a:cxnLst/>
              <a:rect l="l" t="t" r="r" b="b"/>
              <a:pathLst>
                <a:path w="2093538" h="447911" extrusionOk="0">
                  <a:moveTo>
                    <a:pt x="13635" y="0"/>
                  </a:moveTo>
                  <a:lnTo>
                    <a:pt x="2079902" y="0"/>
                  </a:lnTo>
                  <a:cubicBezTo>
                    <a:pt x="2087433" y="0"/>
                    <a:pt x="2093538" y="6105"/>
                    <a:pt x="2093538" y="13635"/>
                  </a:cubicBezTo>
                  <a:lnTo>
                    <a:pt x="2093538" y="434276"/>
                  </a:lnTo>
                  <a:cubicBezTo>
                    <a:pt x="2093538" y="437892"/>
                    <a:pt x="2092101" y="441360"/>
                    <a:pt x="2089544" y="443917"/>
                  </a:cubicBezTo>
                  <a:cubicBezTo>
                    <a:pt x="2086987" y="446474"/>
                    <a:pt x="2083518" y="447911"/>
                    <a:pt x="2079902" y="447911"/>
                  </a:cubicBezTo>
                  <a:lnTo>
                    <a:pt x="13635" y="447911"/>
                  </a:lnTo>
                  <a:cubicBezTo>
                    <a:pt x="6105" y="447911"/>
                    <a:pt x="0" y="441806"/>
                    <a:pt x="0" y="434276"/>
                  </a:cubicBezTo>
                  <a:lnTo>
                    <a:pt x="0" y="13635"/>
                  </a:lnTo>
                  <a:cubicBezTo>
                    <a:pt x="0" y="6105"/>
                    <a:pt x="6105" y="0"/>
                    <a:pt x="13635" y="0"/>
                  </a:cubicBezTo>
                  <a:close/>
                </a:path>
              </a:pathLst>
            </a:custGeom>
            <a:solidFill>
              <a:srgbClr val="F4F4F5"/>
            </a:solidFill>
            <a:ln w="38100" cap="flat" cmpd="sng">
              <a:solidFill>
                <a:srgbClr val="0FC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2"/>
          <p:cNvGrpSpPr/>
          <p:nvPr/>
        </p:nvGrpSpPr>
        <p:grpSpPr>
          <a:xfrm>
            <a:off x="926179" y="6502715"/>
            <a:ext cx="7948904" cy="3303091"/>
            <a:chOff x="0" y="-57150"/>
            <a:chExt cx="2093538" cy="869950"/>
          </a:xfrm>
        </p:grpSpPr>
        <p:sp>
          <p:nvSpPr>
            <p:cNvPr id="391" name="Google Shape;391;p22"/>
            <p:cNvSpPr/>
            <p:nvPr/>
          </p:nvSpPr>
          <p:spPr>
            <a:xfrm>
              <a:off x="0" y="0"/>
              <a:ext cx="2093538" cy="447911"/>
            </a:xfrm>
            <a:custGeom>
              <a:avLst/>
              <a:gdLst/>
              <a:ahLst/>
              <a:cxnLst/>
              <a:rect l="l" t="t" r="r" b="b"/>
              <a:pathLst>
                <a:path w="2093538" h="447911" extrusionOk="0">
                  <a:moveTo>
                    <a:pt x="13635" y="0"/>
                  </a:moveTo>
                  <a:lnTo>
                    <a:pt x="2079902" y="0"/>
                  </a:lnTo>
                  <a:cubicBezTo>
                    <a:pt x="2087433" y="0"/>
                    <a:pt x="2093538" y="6105"/>
                    <a:pt x="2093538" y="13635"/>
                  </a:cubicBezTo>
                  <a:lnTo>
                    <a:pt x="2093538" y="434276"/>
                  </a:lnTo>
                  <a:cubicBezTo>
                    <a:pt x="2093538" y="437892"/>
                    <a:pt x="2092101" y="441360"/>
                    <a:pt x="2089544" y="443917"/>
                  </a:cubicBezTo>
                  <a:cubicBezTo>
                    <a:pt x="2086987" y="446474"/>
                    <a:pt x="2083518" y="447911"/>
                    <a:pt x="2079902" y="447911"/>
                  </a:cubicBezTo>
                  <a:lnTo>
                    <a:pt x="13635" y="447911"/>
                  </a:lnTo>
                  <a:cubicBezTo>
                    <a:pt x="6105" y="447911"/>
                    <a:pt x="0" y="441806"/>
                    <a:pt x="0" y="434276"/>
                  </a:cubicBezTo>
                  <a:lnTo>
                    <a:pt x="0" y="13635"/>
                  </a:lnTo>
                  <a:cubicBezTo>
                    <a:pt x="0" y="6105"/>
                    <a:pt x="6105" y="0"/>
                    <a:pt x="13635" y="0"/>
                  </a:cubicBezTo>
                  <a:close/>
                </a:path>
              </a:pathLst>
            </a:custGeom>
            <a:solidFill>
              <a:srgbClr val="F4F4F5"/>
            </a:solidFill>
            <a:ln w="38100" cap="flat" cmpd="sng">
              <a:solidFill>
                <a:srgbClr val="0FC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2"/>
          <p:cNvGrpSpPr/>
          <p:nvPr/>
        </p:nvGrpSpPr>
        <p:grpSpPr>
          <a:xfrm>
            <a:off x="9412921" y="4215029"/>
            <a:ext cx="7948904" cy="3303091"/>
            <a:chOff x="0" y="-57150"/>
            <a:chExt cx="2093538" cy="869950"/>
          </a:xfrm>
        </p:grpSpPr>
        <p:sp>
          <p:nvSpPr>
            <p:cNvPr id="394" name="Google Shape;394;p22"/>
            <p:cNvSpPr/>
            <p:nvPr/>
          </p:nvSpPr>
          <p:spPr>
            <a:xfrm>
              <a:off x="0" y="0"/>
              <a:ext cx="2093538" cy="447911"/>
            </a:xfrm>
            <a:custGeom>
              <a:avLst/>
              <a:gdLst/>
              <a:ahLst/>
              <a:cxnLst/>
              <a:rect l="l" t="t" r="r" b="b"/>
              <a:pathLst>
                <a:path w="2093538" h="447911" extrusionOk="0">
                  <a:moveTo>
                    <a:pt x="13635" y="0"/>
                  </a:moveTo>
                  <a:lnTo>
                    <a:pt x="2079902" y="0"/>
                  </a:lnTo>
                  <a:cubicBezTo>
                    <a:pt x="2087433" y="0"/>
                    <a:pt x="2093538" y="6105"/>
                    <a:pt x="2093538" y="13635"/>
                  </a:cubicBezTo>
                  <a:lnTo>
                    <a:pt x="2093538" y="434276"/>
                  </a:lnTo>
                  <a:cubicBezTo>
                    <a:pt x="2093538" y="437892"/>
                    <a:pt x="2092101" y="441360"/>
                    <a:pt x="2089544" y="443917"/>
                  </a:cubicBezTo>
                  <a:cubicBezTo>
                    <a:pt x="2086987" y="446474"/>
                    <a:pt x="2083518" y="447911"/>
                    <a:pt x="2079902" y="447911"/>
                  </a:cubicBezTo>
                  <a:lnTo>
                    <a:pt x="13635" y="447911"/>
                  </a:lnTo>
                  <a:cubicBezTo>
                    <a:pt x="6105" y="447911"/>
                    <a:pt x="0" y="441806"/>
                    <a:pt x="0" y="434276"/>
                  </a:cubicBezTo>
                  <a:lnTo>
                    <a:pt x="0" y="13635"/>
                  </a:lnTo>
                  <a:cubicBezTo>
                    <a:pt x="0" y="6105"/>
                    <a:pt x="6105" y="0"/>
                    <a:pt x="13635" y="0"/>
                  </a:cubicBezTo>
                  <a:close/>
                </a:path>
              </a:pathLst>
            </a:custGeom>
            <a:solidFill>
              <a:srgbClr val="F4F4F5"/>
            </a:solidFill>
            <a:ln w="38100" cap="flat" cmpd="sng">
              <a:solidFill>
                <a:srgbClr val="0FC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2"/>
          <p:cNvGrpSpPr/>
          <p:nvPr/>
        </p:nvGrpSpPr>
        <p:grpSpPr>
          <a:xfrm>
            <a:off x="9412921" y="6502715"/>
            <a:ext cx="7948904" cy="3303091"/>
            <a:chOff x="0" y="-57150"/>
            <a:chExt cx="2093538" cy="869950"/>
          </a:xfrm>
        </p:grpSpPr>
        <p:sp>
          <p:nvSpPr>
            <p:cNvPr id="397" name="Google Shape;397;p22"/>
            <p:cNvSpPr/>
            <p:nvPr/>
          </p:nvSpPr>
          <p:spPr>
            <a:xfrm>
              <a:off x="0" y="0"/>
              <a:ext cx="2093538" cy="447911"/>
            </a:xfrm>
            <a:custGeom>
              <a:avLst/>
              <a:gdLst/>
              <a:ahLst/>
              <a:cxnLst/>
              <a:rect l="l" t="t" r="r" b="b"/>
              <a:pathLst>
                <a:path w="2093538" h="447911" extrusionOk="0">
                  <a:moveTo>
                    <a:pt x="13635" y="0"/>
                  </a:moveTo>
                  <a:lnTo>
                    <a:pt x="2079902" y="0"/>
                  </a:lnTo>
                  <a:cubicBezTo>
                    <a:pt x="2087433" y="0"/>
                    <a:pt x="2093538" y="6105"/>
                    <a:pt x="2093538" y="13635"/>
                  </a:cubicBezTo>
                  <a:lnTo>
                    <a:pt x="2093538" y="434276"/>
                  </a:lnTo>
                  <a:cubicBezTo>
                    <a:pt x="2093538" y="437892"/>
                    <a:pt x="2092101" y="441360"/>
                    <a:pt x="2089544" y="443917"/>
                  </a:cubicBezTo>
                  <a:cubicBezTo>
                    <a:pt x="2086987" y="446474"/>
                    <a:pt x="2083518" y="447911"/>
                    <a:pt x="2079902" y="447911"/>
                  </a:cubicBezTo>
                  <a:lnTo>
                    <a:pt x="13635" y="447911"/>
                  </a:lnTo>
                  <a:cubicBezTo>
                    <a:pt x="6105" y="447911"/>
                    <a:pt x="0" y="441806"/>
                    <a:pt x="0" y="434276"/>
                  </a:cubicBezTo>
                  <a:lnTo>
                    <a:pt x="0" y="13635"/>
                  </a:lnTo>
                  <a:cubicBezTo>
                    <a:pt x="0" y="6105"/>
                    <a:pt x="6105" y="0"/>
                    <a:pt x="13635" y="0"/>
                  </a:cubicBezTo>
                  <a:close/>
                </a:path>
              </a:pathLst>
            </a:custGeom>
            <a:solidFill>
              <a:srgbClr val="F4F4F5"/>
            </a:solidFill>
            <a:ln w="38100" cap="flat" cmpd="sng">
              <a:solidFill>
                <a:srgbClr val="0FCB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22"/>
          <p:cNvSpPr txBox="1"/>
          <p:nvPr/>
        </p:nvSpPr>
        <p:spPr>
          <a:xfrm>
            <a:off x="1410448" y="4733335"/>
            <a:ext cx="11304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22" b="0" i="0" u="none" strike="noStrike" cap="none">
                <a:solidFill>
                  <a:srgbClr val="0FCB43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400" name="Google Shape;400;p22"/>
          <p:cNvSpPr txBox="1"/>
          <p:nvPr/>
        </p:nvSpPr>
        <p:spPr>
          <a:xfrm>
            <a:off x="1410448" y="7021021"/>
            <a:ext cx="14601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22" b="0" i="0" u="none" strike="noStrike" cap="none">
                <a:solidFill>
                  <a:srgbClr val="0FCB43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9897191" y="4733335"/>
            <a:ext cx="13179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22" b="0" i="0" u="none" strike="noStrike" cap="none">
                <a:solidFill>
                  <a:srgbClr val="0FCB43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402" name="Google Shape;402;p22"/>
          <p:cNvSpPr txBox="1"/>
          <p:nvPr/>
        </p:nvSpPr>
        <p:spPr>
          <a:xfrm>
            <a:off x="9897191" y="7021021"/>
            <a:ext cx="13179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22" b="0" i="0" u="none" strike="noStrike" cap="none">
                <a:solidFill>
                  <a:srgbClr val="0FCB43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403" name="Google Shape;403;p22"/>
          <p:cNvSpPr txBox="1"/>
          <p:nvPr/>
        </p:nvSpPr>
        <p:spPr>
          <a:xfrm>
            <a:off x="2870441" y="5067404"/>
            <a:ext cx="5678169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404" name="Google Shape;404;p22"/>
          <p:cNvSpPr txBox="1"/>
          <p:nvPr/>
        </p:nvSpPr>
        <p:spPr>
          <a:xfrm>
            <a:off x="2870441" y="7355089"/>
            <a:ext cx="5678169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405" name="Google Shape;405;p22"/>
          <p:cNvSpPr txBox="1"/>
          <p:nvPr/>
        </p:nvSpPr>
        <p:spPr>
          <a:xfrm>
            <a:off x="11357183" y="5067404"/>
            <a:ext cx="5678169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406" name="Google Shape;406;p22"/>
          <p:cNvSpPr txBox="1"/>
          <p:nvPr/>
        </p:nvSpPr>
        <p:spPr>
          <a:xfrm>
            <a:off x="11357183" y="7355089"/>
            <a:ext cx="5678169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grpSp>
        <p:nvGrpSpPr>
          <p:cNvPr id="407" name="Google Shape;407;p22"/>
          <p:cNvGrpSpPr/>
          <p:nvPr/>
        </p:nvGrpSpPr>
        <p:grpSpPr>
          <a:xfrm rot="5388386">
            <a:off x="6494491" y="2359024"/>
            <a:ext cx="5697417" cy="19826885"/>
            <a:chOff x="0" y="-57150"/>
            <a:chExt cx="812800" cy="2828560"/>
          </a:xfrm>
        </p:grpSpPr>
        <p:sp>
          <p:nvSpPr>
            <p:cNvPr id="408" name="Google Shape;408;p22"/>
            <p:cNvSpPr/>
            <p:nvPr/>
          </p:nvSpPr>
          <p:spPr>
            <a:xfrm>
              <a:off x="0" y="0"/>
              <a:ext cx="12477" cy="2771410"/>
            </a:xfrm>
            <a:custGeom>
              <a:avLst/>
              <a:gdLst/>
              <a:ahLst/>
              <a:cxnLst/>
              <a:rect l="l" t="t" r="r" b="b"/>
              <a:pathLst>
                <a:path w="12477" h="2771410" extrusionOk="0">
                  <a:moveTo>
                    <a:pt x="0" y="0"/>
                  </a:moveTo>
                  <a:lnTo>
                    <a:pt x="12477" y="0"/>
                  </a:lnTo>
                  <a:lnTo>
                    <a:pt x="12477" y="2771410"/>
                  </a:lnTo>
                  <a:lnTo>
                    <a:pt x="0" y="2771410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09" name="Google Shape;409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22"/>
          <p:cNvGrpSpPr/>
          <p:nvPr/>
        </p:nvGrpSpPr>
        <p:grpSpPr>
          <a:xfrm rot="5388386">
            <a:off x="6494491" y="2703297"/>
            <a:ext cx="5697417" cy="19826885"/>
            <a:chOff x="0" y="-57150"/>
            <a:chExt cx="812800" cy="2828560"/>
          </a:xfrm>
        </p:grpSpPr>
        <p:sp>
          <p:nvSpPr>
            <p:cNvPr id="411" name="Google Shape;411;p22"/>
            <p:cNvSpPr/>
            <p:nvPr/>
          </p:nvSpPr>
          <p:spPr>
            <a:xfrm>
              <a:off x="0" y="0"/>
              <a:ext cx="12477" cy="2771410"/>
            </a:xfrm>
            <a:custGeom>
              <a:avLst/>
              <a:gdLst/>
              <a:ahLst/>
              <a:cxnLst/>
              <a:rect l="l" t="t" r="r" b="b"/>
              <a:pathLst>
                <a:path w="12477" h="2771410" extrusionOk="0">
                  <a:moveTo>
                    <a:pt x="0" y="0"/>
                  </a:moveTo>
                  <a:lnTo>
                    <a:pt x="12477" y="0"/>
                  </a:lnTo>
                  <a:lnTo>
                    <a:pt x="12477" y="2771410"/>
                  </a:lnTo>
                  <a:lnTo>
                    <a:pt x="0" y="2771410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12" name="Google Shape;412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22"/>
          <p:cNvGrpSpPr/>
          <p:nvPr/>
        </p:nvGrpSpPr>
        <p:grpSpPr>
          <a:xfrm rot="5388386">
            <a:off x="6494491" y="3038046"/>
            <a:ext cx="5697417" cy="19826885"/>
            <a:chOff x="0" y="-57150"/>
            <a:chExt cx="812800" cy="2828560"/>
          </a:xfrm>
        </p:grpSpPr>
        <p:sp>
          <p:nvSpPr>
            <p:cNvPr id="414" name="Google Shape;414;p22"/>
            <p:cNvSpPr/>
            <p:nvPr/>
          </p:nvSpPr>
          <p:spPr>
            <a:xfrm>
              <a:off x="0" y="0"/>
              <a:ext cx="12477" cy="2771410"/>
            </a:xfrm>
            <a:custGeom>
              <a:avLst/>
              <a:gdLst/>
              <a:ahLst/>
              <a:cxnLst/>
              <a:rect l="l" t="t" r="r" b="b"/>
              <a:pathLst>
                <a:path w="12477" h="2771410" extrusionOk="0">
                  <a:moveTo>
                    <a:pt x="0" y="0"/>
                  </a:moveTo>
                  <a:lnTo>
                    <a:pt x="12477" y="0"/>
                  </a:lnTo>
                  <a:lnTo>
                    <a:pt x="12477" y="2771410"/>
                  </a:lnTo>
                  <a:lnTo>
                    <a:pt x="0" y="2771410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15" name="Google Shape;415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 rot="5388386">
            <a:off x="6494491" y="2531161"/>
            <a:ext cx="5697417" cy="19826885"/>
            <a:chOff x="0" y="-57150"/>
            <a:chExt cx="812800" cy="2828560"/>
          </a:xfrm>
        </p:grpSpPr>
        <p:sp>
          <p:nvSpPr>
            <p:cNvPr id="417" name="Google Shape;417;p22"/>
            <p:cNvSpPr/>
            <p:nvPr/>
          </p:nvSpPr>
          <p:spPr>
            <a:xfrm>
              <a:off x="0" y="0"/>
              <a:ext cx="12477" cy="2771410"/>
            </a:xfrm>
            <a:custGeom>
              <a:avLst/>
              <a:gdLst/>
              <a:ahLst/>
              <a:cxnLst/>
              <a:rect l="l" t="t" r="r" b="b"/>
              <a:pathLst>
                <a:path w="12477" h="2771410" extrusionOk="0">
                  <a:moveTo>
                    <a:pt x="0" y="0"/>
                  </a:moveTo>
                  <a:lnTo>
                    <a:pt x="12477" y="0"/>
                  </a:lnTo>
                  <a:lnTo>
                    <a:pt x="12477" y="2771410"/>
                  </a:lnTo>
                  <a:lnTo>
                    <a:pt x="0" y="2771410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18" name="Google Shape;418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2"/>
          <p:cNvGrpSpPr/>
          <p:nvPr/>
        </p:nvGrpSpPr>
        <p:grpSpPr>
          <a:xfrm rot="5388386">
            <a:off x="6494491" y="2875434"/>
            <a:ext cx="5697417" cy="19826885"/>
            <a:chOff x="0" y="-57150"/>
            <a:chExt cx="812800" cy="2828560"/>
          </a:xfrm>
        </p:grpSpPr>
        <p:sp>
          <p:nvSpPr>
            <p:cNvPr id="420" name="Google Shape;420;p22"/>
            <p:cNvSpPr/>
            <p:nvPr/>
          </p:nvSpPr>
          <p:spPr>
            <a:xfrm>
              <a:off x="0" y="0"/>
              <a:ext cx="12477" cy="2771410"/>
            </a:xfrm>
            <a:custGeom>
              <a:avLst/>
              <a:gdLst/>
              <a:ahLst/>
              <a:cxnLst/>
              <a:rect l="l" t="t" r="r" b="b"/>
              <a:pathLst>
                <a:path w="12477" h="2771410" extrusionOk="0">
                  <a:moveTo>
                    <a:pt x="0" y="0"/>
                  </a:moveTo>
                  <a:lnTo>
                    <a:pt x="12477" y="0"/>
                  </a:lnTo>
                  <a:lnTo>
                    <a:pt x="12477" y="2771410"/>
                  </a:lnTo>
                  <a:lnTo>
                    <a:pt x="0" y="2771410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21" name="Google Shape;421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422;p22"/>
          <p:cNvSpPr txBox="1"/>
          <p:nvPr/>
        </p:nvSpPr>
        <p:spPr>
          <a:xfrm>
            <a:off x="3610946" y="781050"/>
            <a:ext cx="11066107" cy="267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Achievements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CB43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3"/>
          <p:cNvPicPr preferRelativeResize="0"/>
          <p:nvPr/>
        </p:nvPicPr>
        <p:blipFill rotWithShape="1">
          <a:blip r:embed="rId3">
            <a:alphaModFix/>
          </a:blip>
          <a:srcRect t="7917" b="6770"/>
          <a:stretch/>
        </p:blipFill>
        <p:spPr>
          <a:xfrm>
            <a:off x="10249180" y="0"/>
            <a:ext cx="803882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3"/>
          <p:cNvGrpSpPr/>
          <p:nvPr/>
        </p:nvGrpSpPr>
        <p:grpSpPr>
          <a:xfrm>
            <a:off x="0" y="1603408"/>
            <a:ext cx="10249180" cy="2479985"/>
            <a:chOff x="0" y="-57150"/>
            <a:chExt cx="3595294" cy="869950"/>
          </a:xfrm>
        </p:grpSpPr>
        <p:sp>
          <p:nvSpPr>
            <p:cNvPr id="429" name="Google Shape;429;p23"/>
            <p:cNvSpPr/>
            <p:nvPr/>
          </p:nvSpPr>
          <p:spPr>
            <a:xfrm>
              <a:off x="0" y="0"/>
              <a:ext cx="3595294" cy="432715"/>
            </a:xfrm>
            <a:custGeom>
              <a:avLst/>
              <a:gdLst/>
              <a:ahLst/>
              <a:cxnLst/>
              <a:rect l="l" t="t" r="r" b="b"/>
              <a:pathLst>
                <a:path w="3595294" h="432715" extrusionOk="0">
                  <a:moveTo>
                    <a:pt x="0" y="0"/>
                  </a:moveTo>
                  <a:lnTo>
                    <a:pt x="3595294" y="0"/>
                  </a:lnTo>
                  <a:lnTo>
                    <a:pt x="3595294" y="432715"/>
                  </a:lnTo>
                  <a:lnTo>
                    <a:pt x="0" y="4327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0" name="Google Shape;430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3"/>
          <p:cNvSpPr/>
          <p:nvPr/>
        </p:nvSpPr>
        <p:spPr>
          <a:xfrm rot="-5400000">
            <a:off x="13558982" y="9435285"/>
            <a:ext cx="7400636" cy="4669129"/>
          </a:xfrm>
          <a:custGeom>
            <a:avLst/>
            <a:gdLst/>
            <a:ahLst/>
            <a:cxnLst/>
            <a:rect l="l" t="t" r="r" b="b"/>
            <a:pathLst>
              <a:path w="7400636" h="4669129" extrusionOk="0">
                <a:moveTo>
                  <a:pt x="0" y="0"/>
                </a:moveTo>
                <a:lnTo>
                  <a:pt x="7400636" y="0"/>
                </a:lnTo>
                <a:lnTo>
                  <a:pt x="7400636" y="4669129"/>
                </a:lnTo>
                <a:lnTo>
                  <a:pt x="0" y="4669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23"/>
          <p:cNvSpPr/>
          <p:nvPr/>
        </p:nvSpPr>
        <p:spPr>
          <a:xfrm rot="-5400000">
            <a:off x="7370596" y="-4403541"/>
            <a:ext cx="7400636" cy="4669129"/>
          </a:xfrm>
          <a:custGeom>
            <a:avLst/>
            <a:gdLst/>
            <a:ahLst/>
            <a:cxnLst/>
            <a:rect l="l" t="t" r="r" b="b"/>
            <a:pathLst>
              <a:path w="7400636" h="4669129" extrusionOk="0">
                <a:moveTo>
                  <a:pt x="0" y="0"/>
                </a:moveTo>
                <a:lnTo>
                  <a:pt x="7400635" y="0"/>
                </a:lnTo>
                <a:lnTo>
                  <a:pt x="7400635" y="4669128"/>
                </a:lnTo>
                <a:lnTo>
                  <a:pt x="0" y="4669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3" name="Google Shape;433;p23"/>
          <p:cNvSpPr txBox="1"/>
          <p:nvPr/>
        </p:nvSpPr>
        <p:spPr>
          <a:xfrm>
            <a:off x="799227" y="3109335"/>
            <a:ext cx="8650727" cy="519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882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/>
          </a:p>
        </p:txBody>
      </p:sp>
      <p:sp>
        <p:nvSpPr>
          <p:cNvPr id="434" name="Google Shape;434;p23"/>
          <p:cNvSpPr txBox="1"/>
          <p:nvPr/>
        </p:nvSpPr>
        <p:spPr>
          <a:xfrm>
            <a:off x="684370" y="1859941"/>
            <a:ext cx="8880440" cy="12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2" dirty="0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SALES</a:t>
            </a:r>
            <a:endParaRPr dirty="0"/>
          </a:p>
        </p:txBody>
      </p:sp>
      <p:sp>
        <p:nvSpPr>
          <p:cNvPr id="435" name="Google Shape;435;p23"/>
          <p:cNvSpPr txBox="1"/>
          <p:nvPr/>
        </p:nvSpPr>
        <p:spPr>
          <a:xfrm>
            <a:off x="106585" y="8411510"/>
            <a:ext cx="10036011" cy="58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SALES OF CITY AND STATE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/>
          <p:nvPr/>
        </p:nvSpPr>
        <p:spPr>
          <a:xfrm>
            <a:off x="16457301" y="8456301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0" y="0"/>
                </a:moveTo>
                <a:lnTo>
                  <a:pt x="1830699" y="0"/>
                </a:lnTo>
                <a:lnTo>
                  <a:pt x="1830699" y="1830699"/>
                </a:lnTo>
                <a:lnTo>
                  <a:pt x="0" y="1830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9" name="Google Shape;479;p25"/>
          <p:cNvSpPr/>
          <p:nvPr/>
        </p:nvSpPr>
        <p:spPr>
          <a:xfrm flipH="1">
            <a:off x="0" y="8456301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1830699" y="0"/>
                </a:moveTo>
                <a:lnTo>
                  <a:pt x="0" y="0"/>
                </a:lnTo>
                <a:lnTo>
                  <a:pt x="0" y="1830699"/>
                </a:lnTo>
                <a:lnTo>
                  <a:pt x="1830699" y="1830699"/>
                </a:lnTo>
                <a:lnTo>
                  <a:pt x="183069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0" name="Google Shape;480;p25"/>
          <p:cNvSpPr/>
          <p:nvPr/>
        </p:nvSpPr>
        <p:spPr>
          <a:xfrm rot="10800000">
            <a:off x="0" y="0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1830699" y="1830699"/>
                </a:moveTo>
                <a:lnTo>
                  <a:pt x="0" y="1830699"/>
                </a:lnTo>
                <a:lnTo>
                  <a:pt x="0" y="0"/>
                </a:lnTo>
                <a:lnTo>
                  <a:pt x="1830699" y="0"/>
                </a:lnTo>
                <a:lnTo>
                  <a:pt x="1830699" y="183069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1" name="Google Shape;481;p25"/>
          <p:cNvSpPr/>
          <p:nvPr/>
        </p:nvSpPr>
        <p:spPr>
          <a:xfrm rot="10800000" flipH="1">
            <a:off x="16457301" y="0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0" y="1830699"/>
                </a:moveTo>
                <a:lnTo>
                  <a:pt x="1830699" y="1830699"/>
                </a:lnTo>
                <a:lnTo>
                  <a:pt x="1830699" y="0"/>
                </a:lnTo>
                <a:lnTo>
                  <a:pt x="0" y="0"/>
                </a:lnTo>
                <a:lnTo>
                  <a:pt x="0" y="183069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1" name="Google Shape;491;p25"/>
          <p:cNvSpPr txBox="1"/>
          <p:nvPr/>
        </p:nvSpPr>
        <p:spPr>
          <a:xfrm>
            <a:off x="2010091" y="915350"/>
            <a:ext cx="5682481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Sales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2B2DE-046F-711F-6442-2B074AC5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240643"/>
            <a:ext cx="12801600" cy="7315200"/>
          </a:xfrm>
          <a:prstGeom prst="rect">
            <a:avLst/>
          </a:prstGeom>
        </p:spPr>
      </p:pic>
      <p:grpSp>
        <p:nvGrpSpPr>
          <p:cNvPr id="485" name="Google Shape;485;p25"/>
          <p:cNvGrpSpPr/>
          <p:nvPr/>
        </p:nvGrpSpPr>
        <p:grpSpPr>
          <a:xfrm>
            <a:off x="14574116" y="2240643"/>
            <a:ext cx="3086099" cy="3303089"/>
            <a:chOff x="0" y="-57150"/>
            <a:chExt cx="812800" cy="869950"/>
          </a:xfrm>
        </p:grpSpPr>
        <p:sp>
          <p:nvSpPr>
            <p:cNvPr id="486" name="Google Shape;486;p25"/>
            <p:cNvSpPr/>
            <p:nvPr/>
          </p:nvSpPr>
          <p:spPr>
            <a:xfrm>
              <a:off x="0" y="0"/>
              <a:ext cx="634651" cy="122125"/>
            </a:xfrm>
            <a:custGeom>
              <a:avLst/>
              <a:gdLst/>
              <a:ahLst/>
              <a:cxnLst/>
              <a:rect l="l" t="t" r="r" b="b"/>
              <a:pathLst>
                <a:path w="634651" h="122125" extrusionOk="0">
                  <a:moveTo>
                    <a:pt x="0" y="0"/>
                  </a:moveTo>
                  <a:lnTo>
                    <a:pt x="634651" y="0"/>
                  </a:lnTo>
                  <a:lnTo>
                    <a:pt x="634651" y="122125"/>
                  </a:lnTo>
                  <a:lnTo>
                    <a:pt x="0" y="122125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87" name="Google Shape;487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5"/>
          <p:cNvSpPr txBox="1"/>
          <p:nvPr/>
        </p:nvSpPr>
        <p:spPr>
          <a:xfrm>
            <a:off x="14096498" y="2412481"/>
            <a:ext cx="33649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Sales 2023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464">
          <a:extLst>
            <a:ext uri="{FF2B5EF4-FFF2-40B4-BE49-F238E27FC236}">
              <a16:creationId xmlns:a16="http://schemas.microsoft.com/office/drawing/2014/main" id="{6C728E12-4E05-0B0B-C827-1D78ABBE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>
            <a:extLst>
              <a:ext uri="{FF2B5EF4-FFF2-40B4-BE49-F238E27FC236}">
                <a16:creationId xmlns:a16="http://schemas.microsoft.com/office/drawing/2014/main" id="{6BB93AFB-0918-B84B-7746-47B5001F0A19}"/>
              </a:ext>
            </a:extLst>
          </p:cNvPr>
          <p:cNvSpPr/>
          <p:nvPr/>
        </p:nvSpPr>
        <p:spPr>
          <a:xfrm>
            <a:off x="16457301" y="8456301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0" y="0"/>
                </a:moveTo>
                <a:lnTo>
                  <a:pt x="1830699" y="0"/>
                </a:lnTo>
                <a:lnTo>
                  <a:pt x="1830699" y="1830699"/>
                </a:lnTo>
                <a:lnTo>
                  <a:pt x="0" y="1830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9" name="Google Shape;479;p25">
            <a:extLst>
              <a:ext uri="{FF2B5EF4-FFF2-40B4-BE49-F238E27FC236}">
                <a16:creationId xmlns:a16="http://schemas.microsoft.com/office/drawing/2014/main" id="{2215E6B4-3431-E17A-C68B-294295E5111D}"/>
              </a:ext>
            </a:extLst>
          </p:cNvPr>
          <p:cNvSpPr/>
          <p:nvPr/>
        </p:nvSpPr>
        <p:spPr>
          <a:xfrm flipH="1">
            <a:off x="0" y="8456301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1830699" y="0"/>
                </a:moveTo>
                <a:lnTo>
                  <a:pt x="0" y="0"/>
                </a:lnTo>
                <a:lnTo>
                  <a:pt x="0" y="1830699"/>
                </a:lnTo>
                <a:lnTo>
                  <a:pt x="1830699" y="1830699"/>
                </a:lnTo>
                <a:lnTo>
                  <a:pt x="183069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03285F13-4807-44FB-B371-6A3183CFE2FA}"/>
              </a:ext>
            </a:extLst>
          </p:cNvPr>
          <p:cNvSpPr/>
          <p:nvPr/>
        </p:nvSpPr>
        <p:spPr>
          <a:xfrm rot="10800000">
            <a:off x="0" y="0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1830699" y="1830699"/>
                </a:moveTo>
                <a:lnTo>
                  <a:pt x="0" y="1830699"/>
                </a:lnTo>
                <a:lnTo>
                  <a:pt x="0" y="0"/>
                </a:lnTo>
                <a:lnTo>
                  <a:pt x="1830699" y="0"/>
                </a:lnTo>
                <a:lnTo>
                  <a:pt x="1830699" y="183069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1" name="Google Shape;481;p25">
            <a:extLst>
              <a:ext uri="{FF2B5EF4-FFF2-40B4-BE49-F238E27FC236}">
                <a16:creationId xmlns:a16="http://schemas.microsoft.com/office/drawing/2014/main" id="{B1D6D1D5-4BD5-4330-386E-651C475B09FC}"/>
              </a:ext>
            </a:extLst>
          </p:cNvPr>
          <p:cNvSpPr/>
          <p:nvPr/>
        </p:nvSpPr>
        <p:spPr>
          <a:xfrm rot="10800000" flipH="1">
            <a:off x="16457301" y="0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0" y="1830699"/>
                </a:moveTo>
                <a:lnTo>
                  <a:pt x="1830699" y="1830699"/>
                </a:lnTo>
                <a:lnTo>
                  <a:pt x="1830699" y="0"/>
                </a:lnTo>
                <a:lnTo>
                  <a:pt x="0" y="0"/>
                </a:lnTo>
                <a:lnTo>
                  <a:pt x="0" y="183069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045C4-3EE4-D384-A920-1B4B142F5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40" y="1830700"/>
            <a:ext cx="13602925" cy="7773100"/>
          </a:xfrm>
          <a:prstGeom prst="rect">
            <a:avLst/>
          </a:prstGeom>
        </p:spPr>
      </p:pic>
      <p:sp>
        <p:nvSpPr>
          <p:cNvPr id="491" name="Google Shape;491;p25">
            <a:extLst>
              <a:ext uri="{FF2B5EF4-FFF2-40B4-BE49-F238E27FC236}">
                <a16:creationId xmlns:a16="http://schemas.microsoft.com/office/drawing/2014/main" id="{DE542C27-55B9-C2B6-2C62-17DB6C2F75B3}"/>
              </a:ext>
            </a:extLst>
          </p:cNvPr>
          <p:cNvSpPr txBox="1"/>
          <p:nvPr/>
        </p:nvSpPr>
        <p:spPr>
          <a:xfrm>
            <a:off x="2068148" y="727693"/>
            <a:ext cx="5682481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Sales</a:t>
            </a:r>
            <a:endParaRPr b="1" dirty="0"/>
          </a:p>
        </p:txBody>
      </p:sp>
      <p:grpSp>
        <p:nvGrpSpPr>
          <p:cNvPr id="485" name="Google Shape;485;p25">
            <a:extLst>
              <a:ext uri="{FF2B5EF4-FFF2-40B4-BE49-F238E27FC236}">
                <a16:creationId xmlns:a16="http://schemas.microsoft.com/office/drawing/2014/main" id="{02C11B8E-BC46-1F17-2EFE-DBF056B940B5}"/>
              </a:ext>
            </a:extLst>
          </p:cNvPr>
          <p:cNvGrpSpPr/>
          <p:nvPr/>
        </p:nvGrpSpPr>
        <p:grpSpPr>
          <a:xfrm>
            <a:off x="14734859" y="1830700"/>
            <a:ext cx="3086099" cy="3303089"/>
            <a:chOff x="0" y="-57150"/>
            <a:chExt cx="812800" cy="869950"/>
          </a:xfrm>
        </p:grpSpPr>
        <p:sp>
          <p:nvSpPr>
            <p:cNvPr id="486" name="Google Shape;486;p25">
              <a:extLst>
                <a:ext uri="{FF2B5EF4-FFF2-40B4-BE49-F238E27FC236}">
                  <a16:creationId xmlns:a16="http://schemas.microsoft.com/office/drawing/2014/main" id="{847EA8AE-C8B6-758E-0162-A66E1FE630A1}"/>
                </a:ext>
              </a:extLst>
            </p:cNvPr>
            <p:cNvSpPr/>
            <p:nvPr/>
          </p:nvSpPr>
          <p:spPr>
            <a:xfrm>
              <a:off x="0" y="0"/>
              <a:ext cx="634651" cy="122125"/>
            </a:xfrm>
            <a:custGeom>
              <a:avLst/>
              <a:gdLst/>
              <a:ahLst/>
              <a:cxnLst/>
              <a:rect l="l" t="t" r="r" b="b"/>
              <a:pathLst>
                <a:path w="634651" h="122125" extrusionOk="0">
                  <a:moveTo>
                    <a:pt x="0" y="0"/>
                  </a:moveTo>
                  <a:lnTo>
                    <a:pt x="634651" y="0"/>
                  </a:lnTo>
                  <a:lnTo>
                    <a:pt x="634651" y="122125"/>
                  </a:lnTo>
                  <a:lnTo>
                    <a:pt x="0" y="122125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87" name="Google Shape;487;p25">
              <a:extLst>
                <a:ext uri="{FF2B5EF4-FFF2-40B4-BE49-F238E27FC236}">
                  <a16:creationId xmlns:a16="http://schemas.microsoft.com/office/drawing/2014/main" id="{BDF933C9-C372-FF41-5605-133B2E1F2E7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5">
            <a:extLst>
              <a:ext uri="{FF2B5EF4-FFF2-40B4-BE49-F238E27FC236}">
                <a16:creationId xmlns:a16="http://schemas.microsoft.com/office/drawing/2014/main" id="{568A0ECE-03A8-C469-4915-710C6B98C3B3}"/>
              </a:ext>
            </a:extLst>
          </p:cNvPr>
          <p:cNvSpPr txBox="1"/>
          <p:nvPr/>
        </p:nvSpPr>
        <p:spPr>
          <a:xfrm>
            <a:off x="14295290" y="1975664"/>
            <a:ext cx="33649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Sales 2024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16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B"/>
        </a:solidFill>
        <a:effectLst/>
      </p:bgPr>
    </p:bg>
    <p:spTree>
      <p:nvGrpSpPr>
        <p:cNvPr id="1" name="Shape 464">
          <a:extLst>
            <a:ext uri="{FF2B5EF4-FFF2-40B4-BE49-F238E27FC236}">
              <a16:creationId xmlns:a16="http://schemas.microsoft.com/office/drawing/2014/main" id="{57185C75-D6AA-457D-74F5-115F0D7A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>
            <a:extLst>
              <a:ext uri="{FF2B5EF4-FFF2-40B4-BE49-F238E27FC236}">
                <a16:creationId xmlns:a16="http://schemas.microsoft.com/office/drawing/2014/main" id="{E9558827-0D94-FF47-6A9A-2C5402CB2251}"/>
              </a:ext>
            </a:extLst>
          </p:cNvPr>
          <p:cNvSpPr/>
          <p:nvPr/>
        </p:nvSpPr>
        <p:spPr>
          <a:xfrm>
            <a:off x="16457301" y="8456301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0" y="0"/>
                </a:moveTo>
                <a:lnTo>
                  <a:pt x="1830699" y="0"/>
                </a:lnTo>
                <a:lnTo>
                  <a:pt x="1830699" y="1830699"/>
                </a:lnTo>
                <a:lnTo>
                  <a:pt x="0" y="1830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9" name="Google Shape;479;p25">
            <a:extLst>
              <a:ext uri="{FF2B5EF4-FFF2-40B4-BE49-F238E27FC236}">
                <a16:creationId xmlns:a16="http://schemas.microsoft.com/office/drawing/2014/main" id="{323F59EE-74E9-5D50-20E2-1E958AF644B0}"/>
              </a:ext>
            </a:extLst>
          </p:cNvPr>
          <p:cNvSpPr/>
          <p:nvPr/>
        </p:nvSpPr>
        <p:spPr>
          <a:xfrm flipH="1">
            <a:off x="0" y="8456301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1830699" y="0"/>
                </a:moveTo>
                <a:lnTo>
                  <a:pt x="0" y="0"/>
                </a:lnTo>
                <a:lnTo>
                  <a:pt x="0" y="1830699"/>
                </a:lnTo>
                <a:lnTo>
                  <a:pt x="1830699" y="1830699"/>
                </a:lnTo>
                <a:lnTo>
                  <a:pt x="183069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2691F9FC-2754-D40B-42F7-4822EB5C8AA7}"/>
              </a:ext>
            </a:extLst>
          </p:cNvPr>
          <p:cNvSpPr/>
          <p:nvPr/>
        </p:nvSpPr>
        <p:spPr>
          <a:xfrm rot="10800000">
            <a:off x="0" y="0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1830699" y="1830699"/>
                </a:moveTo>
                <a:lnTo>
                  <a:pt x="0" y="1830699"/>
                </a:lnTo>
                <a:lnTo>
                  <a:pt x="0" y="0"/>
                </a:lnTo>
                <a:lnTo>
                  <a:pt x="1830699" y="0"/>
                </a:lnTo>
                <a:lnTo>
                  <a:pt x="1830699" y="183069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1" name="Google Shape;481;p25">
            <a:extLst>
              <a:ext uri="{FF2B5EF4-FFF2-40B4-BE49-F238E27FC236}">
                <a16:creationId xmlns:a16="http://schemas.microsoft.com/office/drawing/2014/main" id="{AF2FC102-399E-E54C-F159-A8DC3229B4A9}"/>
              </a:ext>
            </a:extLst>
          </p:cNvPr>
          <p:cNvSpPr/>
          <p:nvPr/>
        </p:nvSpPr>
        <p:spPr>
          <a:xfrm rot="10800000" flipH="1">
            <a:off x="16457301" y="0"/>
            <a:ext cx="1830699" cy="1830699"/>
          </a:xfrm>
          <a:custGeom>
            <a:avLst/>
            <a:gdLst/>
            <a:ahLst/>
            <a:cxnLst/>
            <a:rect l="l" t="t" r="r" b="b"/>
            <a:pathLst>
              <a:path w="1830699" h="1830699" extrusionOk="0">
                <a:moveTo>
                  <a:pt x="0" y="1830699"/>
                </a:moveTo>
                <a:lnTo>
                  <a:pt x="1830699" y="1830699"/>
                </a:lnTo>
                <a:lnTo>
                  <a:pt x="1830699" y="0"/>
                </a:lnTo>
                <a:lnTo>
                  <a:pt x="0" y="0"/>
                </a:lnTo>
                <a:lnTo>
                  <a:pt x="0" y="183069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EBA5F-A621-E5AA-AED9-CF7310BF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229" y="1770881"/>
            <a:ext cx="12801600" cy="7315200"/>
          </a:xfrm>
          <a:prstGeom prst="rect">
            <a:avLst/>
          </a:prstGeom>
        </p:spPr>
      </p:pic>
      <p:sp>
        <p:nvSpPr>
          <p:cNvPr id="491" name="Google Shape;491;p25">
            <a:extLst>
              <a:ext uri="{FF2B5EF4-FFF2-40B4-BE49-F238E27FC236}">
                <a16:creationId xmlns:a16="http://schemas.microsoft.com/office/drawing/2014/main" id="{EEFB383A-98D9-24DA-3EE2-E6895B5C9CAC}"/>
              </a:ext>
            </a:extLst>
          </p:cNvPr>
          <p:cNvSpPr txBox="1"/>
          <p:nvPr/>
        </p:nvSpPr>
        <p:spPr>
          <a:xfrm>
            <a:off x="2068148" y="727693"/>
            <a:ext cx="5682481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0FCB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Sales</a:t>
            </a:r>
            <a:endParaRPr b="1" dirty="0"/>
          </a:p>
        </p:txBody>
      </p:sp>
      <p:grpSp>
        <p:nvGrpSpPr>
          <p:cNvPr id="485" name="Google Shape;485;p25">
            <a:extLst>
              <a:ext uri="{FF2B5EF4-FFF2-40B4-BE49-F238E27FC236}">
                <a16:creationId xmlns:a16="http://schemas.microsoft.com/office/drawing/2014/main" id="{C381E8BC-578D-5109-9260-1D73ABA4D027}"/>
              </a:ext>
            </a:extLst>
          </p:cNvPr>
          <p:cNvGrpSpPr/>
          <p:nvPr/>
        </p:nvGrpSpPr>
        <p:grpSpPr>
          <a:xfrm>
            <a:off x="14734860" y="2687043"/>
            <a:ext cx="3086099" cy="3303089"/>
            <a:chOff x="0" y="-57150"/>
            <a:chExt cx="812800" cy="869950"/>
          </a:xfrm>
        </p:grpSpPr>
        <p:sp>
          <p:nvSpPr>
            <p:cNvPr id="486" name="Google Shape;486;p25">
              <a:extLst>
                <a:ext uri="{FF2B5EF4-FFF2-40B4-BE49-F238E27FC236}">
                  <a16:creationId xmlns:a16="http://schemas.microsoft.com/office/drawing/2014/main" id="{9A41873E-9596-C214-6E78-F800D3758D49}"/>
                </a:ext>
              </a:extLst>
            </p:cNvPr>
            <p:cNvSpPr/>
            <p:nvPr/>
          </p:nvSpPr>
          <p:spPr>
            <a:xfrm>
              <a:off x="0" y="0"/>
              <a:ext cx="634651" cy="122125"/>
            </a:xfrm>
            <a:custGeom>
              <a:avLst/>
              <a:gdLst/>
              <a:ahLst/>
              <a:cxnLst/>
              <a:rect l="l" t="t" r="r" b="b"/>
              <a:pathLst>
                <a:path w="634651" h="122125" extrusionOk="0">
                  <a:moveTo>
                    <a:pt x="0" y="0"/>
                  </a:moveTo>
                  <a:lnTo>
                    <a:pt x="634651" y="0"/>
                  </a:lnTo>
                  <a:lnTo>
                    <a:pt x="634651" y="122125"/>
                  </a:lnTo>
                  <a:lnTo>
                    <a:pt x="0" y="122125"/>
                  </a:lnTo>
                  <a:close/>
                </a:path>
              </a:pathLst>
            </a:custGeom>
            <a:solidFill>
              <a:srgbClr val="0FCB43"/>
            </a:solidFill>
            <a:ln>
              <a:noFill/>
            </a:ln>
          </p:spPr>
        </p:sp>
        <p:sp>
          <p:nvSpPr>
            <p:cNvPr id="487" name="Google Shape;487;p25">
              <a:extLst>
                <a:ext uri="{FF2B5EF4-FFF2-40B4-BE49-F238E27FC236}">
                  <a16:creationId xmlns:a16="http://schemas.microsoft.com/office/drawing/2014/main" id="{9ED10E7B-E5FA-0B8C-3EF1-F820FFED25B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5">
            <a:extLst>
              <a:ext uri="{FF2B5EF4-FFF2-40B4-BE49-F238E27FC236}">
                <a16:creationId xmlns:a16="http://schemas.microsoft.com/office/drawing/2014/main" id="{DF48C924-89A2-A55B-BFAB-A519200A4EC7}"/>
              </a:ext>
            </a:extLst>
          </p:cNvPr>
          <p:cNvSpPr txBox="1"/>
          <p:nvPr/>
        </p:nvSpPr>
        <p:spPr>
          <a:xfrm>
            <a:off x="14295291" y="2832007"/>
            <a:ext cx="336492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Sales 205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82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Custom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Poppins Medium</vt:lpstr>
      <vt:lpstr>Aptos Narrow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</dc:creator>
  <cp:lastModifiedBy>D Ravi Kiran</cp:lastModifiedBy>
  <cp:revision>1</cp:revision>
  <dcterms:modified xsi:type="dcterms:W3CDTF">2025-06-20T06:21:56Z</dcterms:modified>
</cp:coreProperties>
</file>